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35"/>
  </p:notesMasterIdLst>
  <p:sldIdLst>
    <p:sldId id="357" r:id="rId2"/>
    <p:sldId id="342" r:id="rId3"/>
    <p:sldId id="313" r:id="rId4"/>
    <p:sldId id="372" r:id="rId5"/>
    <p:sldId id="317" r:id="rId6"/>
    <p:sldId id="322" r:id="rId7"/>
    <p:sldId id="373" r:id="rId8"/>
    <p:sldId id="321" r:id="rId9"/>
    <p:sldId id="323" r:id="rId10"/>
    <p:sldId id="324" r:id="rId11"/>
    <p:sldId id="374" r:id="rId12"/>
    <p:sldId id="326" r:id="rId13"/>
    <p:sldId id="327" r:id="rId14"/>
    <p:sldId id="328" r:id="rId15"/>
    <p:sldId id="329" r:id="rId16"/>
    <p:sldId id="330" r:id="rId17"/>
    <p:sldId id="370" r:id="rId18"/>
    <p:sldId id="371" r:id="rId19"/>
    <p:sldId id="325" r:id="rId20"/>
    <p:sldId id="369" r:id="rId21"/>
    <p:sldId id="314" r:id="rId22"/>
    <p:sldId id="375" r:id="rId23"/>
    <p:sldId id="360" r:id="rId24"/>
    <p:sldId id="332" r:id="rId25"/>
    <p:sldId id="361" r:id="rId26"/>
    <p:sldId id="333" r:id="rId27"/>
    <p:sldId id="343" r:id="rId28"/>
    <p:sldId id="362" r:id="rId29"/>
    <p:sldId id="363" r:id="rId30"/>
    <p:sldId id="364" r:id="rId31"/>
    <p:sldId id="365" r:id="rId32"/>
    <p:sldId id="366" r:id="rId33"/>
    <p:sldId id="367"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02D"/>
    <a:srgbClr val="2A8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138"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0DE8E-C791-4810-94A1-66E2E384D91C}"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de-DE"/>
        </a:p>
      </dgm:t>
    </dgm:pt>
    <dgm:pt modelId="{12D06773-D133-4570-9F62-4E85B2A35CB8}">
      <dgm:prSet phldrT="[Text]" custT="1"/>
      <dgm:spPr/>
      <dgm:t>
        <a:bodyPr/>
        <a:lstStyle/>
        <a:p>
          <a:r>
            <a:rPr lang="de-DE" sz="2400" b="1" dirty="0"/>
            <a:t>A</a:t>
          </a:r>
          <a:r>
            <a:rPr lang="de-DE" sz="2000" dirty="0"/>
            <a:t>  </a:t>
          </a:r>
        </a:p>
        <a:p>
          <a:r>
            <a:rPr lang="de-DE" sz="2000" dirty="0"/>
            <a:t>sprachlich-literarisch-künstlerisch</a:t>
          </a:r>
        </a:p>
      </dgm:t>
    </dgm:pt>
    <dgm:pt modelId="{FD172E86-0736-4DC8-B582-ED837750F87D}" type="parTrans" cxnId="{8A41657C-67F4-421A-8089-33811C642131}">
      <dgm:prSet/>
      <dgm:spPr/>
      <dgm:t>
        <a:bodyPr/>
        <a:lstStyle/>
        <a:p>
          <a:endParaRPr lang="de-DE"/>
        </a:p>
      </dgm:t>
    </dgm:pt>
    <dgm:pt modelId="{FDAB851B-30E8-4D2A-AFE9-F5B04112F801}" type="sibTrans" cxnId="{8A41657C-67F4-421A-8089-33811C642131}">
      <dgm:prSet/>
      <dgm:spPr/>
      <dgm:t>
        <a:bodyPr/>
        <a:lstStyle/>
        <a:p>
          <a:endParaRPr lang="de-DE"/>
        </a:p>
      </dgm:t>
    </dgm:pt>
    <dgm:pt modelId="{611613E6-AB8A-48D6-B174-87102374D7BD}">
      <dgm:prSet phldrT="[Text]" custT="1"/>
      <dgm:spPr/>
      <dgm:t>
        <a:bodyPr/>
        <a:lstStyle/>
        <a:p>
          <a:r>
            <a:rPr lang="de-DE" sz="1800" dirty="0"/>
            <a:t>Deutsch</a:t>
          </a:r>
        </a:p>
      </dgm:t>
    </dgm:pt>
    <dgm:pt modelId="{D943635B-86A7-4A74-8C07-DCE25CCF6A4C}" type="parTrans" cxnId="{F8430F87-1C0B-4C65-A3E4-374315305A2C}">
      <dgm:prSet/>
      <dgm:spPr/>
      <dgm:t>
        <a:bodyPr/>
        <a:lstStyle/>
        <a:p>
          <a:endParaRPr lang="de-DE"/>
        </a:p>
      </dgm:t>
    </dgm:pt>
    <dgm:pt modelId="{E1FDBAE6-941E-4947-9D5C-98B0AABF578F}" type="sibTrans" cxnId="{F8430F87-1C0B-4C65-A3E4-374315305A2C}">
      <dgm:prSet/>
      <dgm:spPr/>
      <dgm:t>
        <a:bodyPr/>
        <a:lstStyle/>
        <a:p>
          <a:endParaRPr lang="de-DE"/>
        </a:p>
      </dgm:t>
    </dgm:pt>
    <dgm:pt modelId="{9EE4ECC7-6860-4225-BBC4-BC083CF7F29C}">
      <dgm:prSet phldrT="[Text]" custT="1"/>
      <dgm:spPr/>
      <dgm:t>
        <a:bodyPr/>
        <a:lstStyle/>
        <a:p>
          <a:r>
            <a:rPr lang="de-DE" sz="1800" dirty="0"/>
            <a:t>Englisch</a:t>
          </a:r>
        </a:p>
      </dgm:t>
    </dgm:pt>
    <dgm:pt modelId="{15051DE8-DC16-49FF-82CE-86164AE595D1}" type="parTrans" cxnId="{12910C7C-7C92-451B-8126-936137C5913D}">
      <dgm:prSet/>
      <dgm:spPr/>
      <dgm:t>
        <a:bodyPr/>
        <a:lstStyle/>
        <a:p>
          <a:endParaRPr lang="de-DE"/>
        </a:p>
      </dgm:t>
    </dgm:pt>
    <dgm:pt modelId="{90E45821-4CB6-4343-8E3D-18A098F6D23E}" type="sibTrans" cxnId="{12910C7C-7C92-451B-8126-936137C5913D}">
      <dgm:prSet/>
      <dgm:spPr/>
      <dgm:t>
        <a:bodyPr/>
        <a:lstStyle/>
        <a:p>
          <a:endParaRPr lang="de-DE"/>
        </a:p>
      </dgm:t>
    </dgm:pt>
    <dgm:pt modelId="{05AACDC0-E1E6-4531-86AE-E0F825585BE5}">
      <dgm:prSet phldrT="[Text]" custT="1"/>
      <dgm:spPr/>
      <dgm:t>
        <a:bodyPr/>
        <a:lstStyle/>
        <a:p>
          <a:r>
            <a:rPr lang="de-DE" sz="2400" b="1" dirty="0"/>
            <a:t>B</a:t>
          </a:r>
          <a:r>
            <a:rPr lang="de-DE" sz="2000" dirty="0"/>
            <a:t> </a:t>
          </a:r>
        </a:p>
        <a:p>
          <a:r>
            <a:rPr lang="de-DE" sz="2000" dirty="0"/>
            <a:t>gesellschafts-wissenschaftlich</a:t>
          </a:r>
        </a:p>
      </dgm:t>
    </dgm:pt>
    <dgm:pt modelId="{9D4AC8EC-384F-4AB9-9812-FA39D8F58308}" type="parTrans" cxnId="{22A205C3-E928-4A2B-9374-7FFB05EB7983}">
      <dgm:prSet/>
      <dgm:spPr/>
      <dgm:t>
        <a:bodyPr/>
        <a:lstStyle/>
        <a:p>
          <a:endParaRPr lang="de-DE"/>
        </a:p>
      </dgm:t>
    </dgm:pt>
    <dgm:pt modelId="{00505E1A-A5A3-4686-ACDA-95E3FF5511C1}" type="sibTrans" cxnId="{22A205C3-E928-4A2B-9374-7FFB05EB7983}">
      <dgm:prSet/>
      <dgm:spPr/>
      <dgm:t>
        <a:bodyPr/>
        <a:lstStyle/>
        <a:p>
          <a:endParaRPr lang="de-DE"/>
        </a:p>
      </dgm:t>
    </dgm:pt>
    <dgm:pt modelId="{CBBC1227-326C-4C74-BF5A-F64232F8A973}">
      <dgm:prSet phldrT="[Text]" custT="1"/>
      <dgm:spPr/>
      <dgm:t>
        <a:bodyPr/>
        <a:lstStyle/>
        <a:p>
          <a:r>
            <a:rPr lang="de-DE" sz="1800" dirty="0"/>
            <a:t>Politik-Wirtschaft</a:t>
          </a:r>
        </a:p>
      </dgm:t>
    </dgm:pt>
    <dgm:pt modelId="{9C8F5151-9DFB-48CA-9042-815B602704A8}" type="parTrans" cxnId="{C99D8860-4F08-46E1-84CD-DEF980D57277}">
      <dgm:prSet/>
      <dgm:spPr/>
      <dgm:t>
        <a:bodyPr/>
        <a:lstStyle/>
        <a:p>
          <a:endParaRPr lang="de-DE"/>
        </a:p>
      </dgm:t>
    </dgm:pt>
    <dgm:pt modelId="{281EAF28-C8F7-4220-A6E9-82A7B4FC5A3E}" type="sibTrans" cxnId="{C99D8860-4F08-46E1-84CD-DEF980D57277}">
      <dgm:prSet/>
      <dgm:spPr/>
      <dgm:t>
        <a:bodyPr/>
        <a:lstStyle/>
        <a:p>
          <a:endParaRPr lang="de-DE"/>
        </a:p>
      </dgm:t>
    </dgm:pt>
    <dgm:pt modelId="{9406BE4D-CDD5-4A19-A552-AB33BD1B8C78}">
      <dgm:prSet phldrT="[Text]" custT="1"/>
      <dgm:spPr/>
      <dgm:t>
        <a:bodyPr/>
        <a:lstStyle/>
        <a:p>
          <a:r>
            <a:rPr lang="de-DE" sz="1800" dirty="0"/>
            <a:t>Geschichte</a:t>
          </a:r>
        </a:p>
      </dgm:t>
    </dgm:pt>
    <dgm:pt modelId="{71E9BA86-FD9A-41BD-A4D9-1A7DA552D9DD}" type="parTrans" cxnId="{E26C402D-131E-4702-919D-1E5B967C0440}">
      <dgm:prSet/>
      <dgm:spPr/>
      <dgm:t>
        <a:bodyPr/>
        <a:lstStyle/>
        <a:p>
          <a:endParaRPr lang="de-DE"/>
        </a:p>
      </dgm:t>
    </dgm:pt>
    <dgm:pt modelId="{B41C1936-0888-446B-8C69-E8DF9DD3C0AC}" type="sibTrans" cxnId="{E26C402D-131E-4702-919D-1E5B967C0440}">
      <dgm:prSet/>
      <dgm:spPr/>
      <dgm:t>
        <a:bodyPr/>
        <a:lstStyle/>
        <a:p>
          <a:endParaRPr lang="de-DE"/>
        </a:p>
      </dgm:t>
    </dgm:pt>
    <dgm:pt modelId="{61976A40-E209-4074-AF48-1457BA4F8BAF}">
      <dgm:prSet phldrT="[Text]" custT="1"/>
      <dgm:spPr/>
      <dgm:t>
        <a:bodyPr/>
        <a:lstStyle/>
        <a:p>
          <a:r>
            <a:rPr lang="de-DE" sz="2400" b="1" dirty="0"/>
            <a:t>C</a:t>
          </a:r>
          <a:r>
            <a:rPr lang="de-DE" sz="2000" dirty="0"/>
            <a:t> </a:t>
          </a:r>
        </a:p>
        <a:p>
          <a:r>
            <a:rPr lang="de-DE" sz="2000" dirty="0"/>
            <a:t>mathematisch-naturwissenschaftlich</a:t>
          </a:r>
        </a:p>
      </dgm:t>
    </dgm:pt>
    <dgm:pt modelId="{FD174710-4FBE-42F3-8DA8-2EA33A1A553B}" type="parTrans" cxnId="{A7767C42-6B08-4CA6-91D9-4B03489F7CFD}">
      <dgm:prSet/>
      <dgm:spPr/>
      <dgm:t>
        <a:bodyPr/>
        <a:lstStyle/>
        <a:p>
          <a:endParaRPr lang="de-DE"/>
        </a:p>
      </dgm:t>
    </dgm:pt>
    <dgm:pt modelId="{0F0A38CF-6807-4A5C-A0B5-C5EC1BA623D9}" type="sibTrans" cxnId="{A7767C42-6B08-4CA6-91D9-4B03489F7CFD}">
      <dgm:prSet/>
      <dgm:spPr/>
      <dgm:t>
        <a:bodyPr/>
        <a:lstStyle/>
        <a:p>
          <a:endParaRPr lang="de-DE"/>
        </a:p>
      </dgm:t>
    </dgm:pt>
    <dgm:pt modelId="{6A3A8B38-8246-4215-8510-2BEC7D1E12AC}">
      <dgm:prSet phldrT="[Text]" custT="1"/>
      <dgm:spPr/>
      <dgm:t>
        <a:bodyPr/>
        <a:lstStyle/>
        <a:p>
          <a:r>
            <a:rPr lang="de-DE" sz="1800" dirty="0"/>
            <a:t>Mathematik</a:t>
          </a:r>
        </a:p>
      </dgm:t>
    </dgm:pt>
    <dgm:pt modelId="{DCCBA73B-46D7-4FAE-81AE-20999F325ECE}" type="parTrans" cxnId="{3AE02536-59E0-415E-8D31-FD039AF02F5F}">
      <dgm:prSet/>
      <dgm:spPr/>
      <dgm:t>
        <a:bodyPr/>
        <a:lstStyle/>
        <a:p>
          <a:endParaRPr lang="de-DE"/>
        </a:p>
      </dgm:t>
    </dgm:pt>
    <dgm:pt modelId="{23AF9A42-D343-47A1-AB36-01A0A11760E3}" type="sibTrans" cxnId="{3AE02536-59E0-415E-8D31-FD039AF02F5F}">
      <dgm:prSet/>
      <dgm:spPr/>
      <dgm:t>
        <a:bodyPr/>
        <a:lstStyle/>
        <a:p>
          <a:endParaRPr lang="de-DE"/>
        </a:p>
      </dgm:t>
    </dgm:pt>
    <dgm:pt modelId="{2E9A967A-D207-43A6-B1F0-0F5AC48FC2A4}">
      <dgm:prSet phldrT="[Text]" custT="1"/>
      <dgm:spPr/>
      <dgm:t>
        <a:bodyPr/>
        <a:lstStyle/>
        <a:p>
          <a:r>
            <a:rPr lang="de-DE" sz="1800" dirty="0"/>
            <a:t>Biologie</a:t>
          </a:r>
        </a:p>
      </dgm:t>
    </dgm:pt>
    <dgm:pt modelId="{DA0F3659-318C-4E7D-A9DC-D3F2F21535B2}" type="parTrans" cxnId="{59544E1E-8AF5-4185-9472-3DEBD73DD906}">
      <dgm:prSet/>
      <dgm:spPr/>
      <dgm:t>
        <a:bodyPr/>
        <a:lstStyle/>
        <a:p>
          <a:endParaRPr lang="de-DE"/>
        </a:p>
      </dgm:t>
    </dgm:pt>
    <dgm:pt modelId="{AA787A0C-266F-4366-8E23-F97260B9189A}" type="sibTrans" cxnId="{59544E1E-8AF5-4185-9472-3DEBD73DD906}">
      <dgm:prSet/>
      <dgm:spPr/>
      <dgm:t>
        <a:bodyPr/>
        <a:lstStyle/>
        <a:p>
          <a:endParaRPr lang="de-DE"/>
        </a:p>
      </dgm:t>
    </dgm:pt>
    <dgm:pt modelId="{3AFCE241-D101-4A77-A950-3EA336B6CC50}">
      <dgm:prSet phldrT="[Text]" custT="1"/>
      <dgm:spPr/>
      <dgm:t>
        <a:bodyPr/>
        <a:lstStyle/>
        <a:p>
          <a:r>
            <a:rPr lang="de-DE" sz="1800" dirty="0"/>
            <a:t>Französisch</a:t>
          </a:r>
        </a:p>
      </dgm:t>
    </dgm:pt>
    <dgm:pt modelId="{4E8367A5-F0ED-41A7-B92D-ABF7ED3A9571}" type="parTrans" cxnId="{8178F57E-A8B0-4C8E-A6D6-DB6621FE38A0}">
      <dgm:prSet/>
      <dgm:spPr/>
      <dgm:t>
        <a:bodyPr/>
        <a:lstStyle/>
        <a:p>
          <a:endParaRPr lang="de-DE"/>
        </a:p>
      </dgm:t>
    </dgm:pt>
    <dgm:pt modelId="{85820070-4242-45DC-BB3E-E07F9E3C550C}" type="sibTrans" cxnId="{8178F57E-A8B0-4C8E-A6D6-DB6621FE38A0}">
      <dgm:prSet/>
      <dgm:spPr/>
      <dgm:t>
        <a:bodyPr/>
        <a:lstStyle/>
        <a:p>
          <a:endParaRPr lang="de-DE"/>
        </a:p>
      </dgm:t>
    </dgm:pt>
    <dgm:pt modelId="{7D648E5D-338B-4198-8EFA-348DEA2842B6}">
      <dgm:prSet phldrT="[Text]" custT="1"/>
      <dgm:spPr/>
      <dgm:t>
        <a:bodyPr/>
        <a:lstStyle/>
        <a:p>
          <a:r>
            <a:rPr lang="de-DE" sz="1800" dirty="0"/>
            <a:t>Latein</a:t>
          </a:r>
        </a:p>
      </dgm:t>
    </dgm:pt>
    <dgm:pt modelId="{6C1873B0-EE2F-4D72-8CF2-7A08F363AC13}" type="parTrans" cxnId="{825EF377-9EE2-4B1D-ADCA-6AC589552E5E}">
      <dgm:prSet/>
      <dgm:spPr/>
      <dgm:t>
        <a:bodyPr/>
        <a:lstStyle/>
        <a:p>
          <a:endParaRPr lang="de-DE"/>
        </a:p>
      </dgm:t>
    </dgm:pt>
    <dgm:pt modelId="{459FECAC-0B30-426C-B71A-7EB6E0E5E37B}" type="sibTrans" cxnId="{825EF377-9EE2-4B1D-ADCA-6AC589552E5E}">
      <dgm:prSet/>
      <dgm:spPr/>
      <dgm:t>
        <a:bodyPr/>
        <a:lstStyle/>
        <a:p>
          <a:endParaRPr lang="de-DE"/>
        </a:p>
      </dgm:t>
    </dgm:pt>
    <dgm:pt modelId="{9BBB4642-8F4E-48B6-9828-073F5EA47892}">
      <dgm:prSet phldrT="[Text]" custT="1"/>
      <dgm:spPr/>
      <dgm:t>
        <a:bodyPr/>
        <a:lstStyle/>
        <a:p>
          <a:r>
            <a:rPr lang="de-DE" sz="1800" dirty="0"/>
            <a:t>Spanisch</a:t>
          </a:r>
        </a:p>
      </dgm:t>
    </dgm:pt>
    <dgm:pt modelId="{07299359-910A-48E3-86AD-7D2F32E66362}" type="parTrans" cxnId="{33673A5E-42A6-4373-A823-C0A1E7411DCF}">
      <dgm:prSet/>
      <dgm:spPr/>
      <dgm:t>
        <a:bodyPr/>
        <a:lstStyle/>
        <a:p>
          <a:endParaRPr lang="de-DE"/>
        </a:p>
      </dgm:t>
    </dgm:pt>
    <dgm:pt modelId="{04AA116C-C8F5-4ED1-8E31-9645421AA8FA}" type="sibTrans" cxnId="{33673A5E-42A6-4373-A823-C0A1E7411DCF}">
      <dgm:prSet/>
      <dgm:spPr/>
      <dgm:t>
        <a:bodyPr/>
        <a:lstStyle/>
        <a:p>
          <a:endParaRPr lang="de-DE"/>
        </a:p>
      </dgm:t>
    </dgm:pt>
    <dgm:pt modelId="{4F03EB5E-1D8B-4A33-839E-192CB130BCE3}">
      <dgm:prSet phldrT="[Text]" custT="1"/>
      <dgm:spPr/>
      <dgm:t>
        <a:bodyPr/>
        <a:lstStyle/>
        <a:p>
          <a:r>
            <a:rPr lang="de-DE" sz="1800" dirty="0"/>
            <a:t>Kunst</a:t>
          </a:r>
        </a:p>
      </dgm:t>
    </dgm:pt>
    <dgm:pt modelId="{0D8FC1A0-37CD-4E4A-9D66-17FC3EE02184}" type="parTrans" cxnId="{C52235AF-893D-4839-B3BE-69FF178D64E1}">
      <dgm:prSet/>
      <dgm:spPr/>
      <dgm:t>
        <a:bodyPr/>
        <a:lstStyle/>
        <a:p>
          <a:endParaRPr lang="de-DE"/>
        </a:p>
      </dgm:t>
    </dgm:pt>
    <dgm:pt modelId="{7A2871CE-0DEE-46AF-ADE7-847017116B17}" type="sibTrans" cxnId="{C52235AF-893D-4839-B3BE-69FF178D64E1}">
      <dgm:prSet/>
      <dgm:spPr/>
      <dgm:t>
        <a:bodyPr/>
        <a:lstStyle/>
        <a:p>
          <a:endParaRPr lang="de-DE"/>
        </a:p>
      </dgm:t>
    </dgm:pt>
    <dgm:pt modelId="{82549D2D-D289-44B8-B69B-9782CC928A9A}">
      <dgm:prSet phldrT="[Text]" custT="1"/>
      <dgm:spPr/>
      <dgm:t>
        <a:bodyPr/>
        <a:lstStyle/>
        <a:p>
          <a:endParaRPr lang="de-DE" sz="1800" dirty="0"/>
        </a:p>
      </dgm:t>
    </dgm:pt>
    <dgm:pt modelId="{838C0C24-DA6B-448A-B2E3-33C8094AF056}" type="parTrans" cxnId="{DECE3271-F58F-4F4F-A179-AAA5A8233B02}">
      <dgm:prSet/>
      <dgm:spPr/>
      <dgm:t>
        <a:bodyPr/>
        <a:lstStyle/>
        <a:p>
          <a:endParaRPr lang="de-DE"/>
        </a:p>
      </dgm:t>
    </dgm:pt>
    <dgm:pt modelId="{ACAB6B5A-C07C-4414-AAD3-5E0CC0290090}" type="sibTrans" cxnId="{DECE3271-F58F-4F4F-A179-AAA5A8233B02}">
      <dgm:prSet/>
      <dgm:spPr/>
      <dgm:t>
        <a:bodyPr/>
        <a:lstStyle/>
        <a:p>
          <a:endParaRPr lang="de-DE"/>
        </a:p>
      </dgm:t>
    </dgm:pt>
    <dgm:pt modelId="{C29355A2-5BB2-42E4-8748-2542B8C38F99}">
      <dgm:prSet phldrT="[Text]" custT="1"/>
      <dgm:spPr/>
      <dgm:t>
        <a:bodyPr/>
        <a:lstStyle/>
        <a:p>
          <a:r>
            <a:rPr lang="de-DE" sz="1800" dirty="0"/>
            <a:t>Musik</a:t>
          </a:r>
        </a:p>
      </dgm:t>
    </dgm:pt>
    <dgm:pt modelId="{36744F7A-0487-41D3-9633-A45AB4C823CC}" type="parTrans" cxnId="{D44CA1F7-C67C-4CC8-8268-3130C87D4EBC}">
      <dgm:prSet/>
      <dgm:spPr/>
      <dgm:t>
        <a:bodyPr/>
        <a:lstStyle/>
        <a:p>
          <a:endParaRPr lang="de-DE"/>
        </a:p>
      </dgm:t>
    </dgm:pt>
    <dgm:pt modelId="{590C617C-B10B-44BF-9AD9-14FE010A4C9A}" type="sibTrans" cxnId="{D44CA1F7-C67C-4CC8-8268-3130C87D4EBC}">
      <dgm:prSet/>
      <dgm:spPr/>
      <dgm:t>
        <a:bodyPr/>
        <a:lstStyle/>
        <a:p>
          <a:endParaRPr lang="de-DE"/>
        </a:p>
      </dgm:t>
    </dgm:pt>
    <dgm:pt modelId="{FCBD19F4-3F9F-4EB4-A997-E5B2CA61159E}">
      <dgm:prSet phldrT="[Text]" custT="1"/>
      <dgm:spPr/>
      <dgm:t>
        <a:bodyPr/>
        <a:lstStyle/>
        <a:p>
          <a:r>
            <a:rPr lang="de-DE" sz="1800" dirty="0"/>
            <a:t>Darstellendes Spiel</a:t>
          </a:r>
        </a:p>
      </dgm:t>
    </dgm:pt>
    <dgm:pt modelId="{C1BD355D-66AF-40DB-AA8A-180D7C04F4E8}" type="parTrans" cxnId="{13DFCCD9-7387-42E8-8497-7E63F0DE1CDA}">
      <dgm:prSet/>
      <dgm:spPr/>
      <dgm:t>
        <a:bodyPr/>
        <a:lstStyle/>
        <a:p>
          <a:endParaRPr lang="de-DE"/>
        </a:p>
      </dgm:t>
    </dgm:pt>
    <dgm:pt modelId="{CC5BD458-82C6-4B57-84AE-13A20144E079}" type="sibTrans" cxnId="{13DFCCD9-7387-42E8-8497-7E63F0DE1CDA}">
      <dgm:prSet/>
      <dgm:spPr/>
      <dgm:t>
        <a:bodyPr/>
        <a:lstStyle/>
        <a:p>
          <a:endParaRPr lang="de-DE"/>
        </a:p>
      </dgm:t>
    </dgm:pt>
    <dgm:pt modelId="{20964116-F381-453D-8431-DDFF4D31D670}">
      <dgm:prSet phldrT="[Text]" custT="1"/>
      <dgm:spPr/>
      <dgm:t>
        <a:bodyPr/>
        <a:lstStyle/>
        <a:p>
          <a:r>
            <a:rPr lang="de-DE" sz="1800" dirty="0"/>
            <a:t>Erdkunde</a:t>
          </a:r>
        </a:p>
      </dgm:t>
    </dgm:pt>
    <dgm:pt modelId="{0CBCB6CC-A8AA-46E4-AC5D-6F929ABFEE91}" type="parTrans" cxnId="{5F711F3B-3FFF-4683-B359-84C9D3536DA0}">
      <dgm:prSet/>
      <dgm:spPr/>
      <dgm:t>
        <a:bodyPr/>
        <a:lstStyle/>
        <a:p>
          <a:endParaRPr lang="de-DE"/>
        </a:p>
      </dgm:t>
    </dgm:pt>
    <dgm:pt modelId="{9C0BE69B-6567-410D-B7DB-62B9B6ED0CC3}" type="sibTrans" cxnId="{5F711F3B-3FFF-4683-B359-84C9D3536DA0}">
      <dgm:prSet/>
      <dgm:spPr/>
      <dgm:t>
        <a:bodyPr/>
        <a:lstStyle/>
        <a:p>
          <a:endParaRPr lang="de-DE"/>
        </a:p>
      </dgm:t>
    </dgm:pt>
    <dgm:pt modelId="{D23F869C-05BB-4DD6-9AC2-F2A0CE84B4AE}">
      <dgm:prSet phldrT="[Text]" custT="1"/>
      <dgm:spPr/>
      <dgm:t>
        <a:bodyPr/>
        <a:lstStyle/>
        <a:p>
          <a:r>
            <a:rPr lang="de-DE" sz="1800" dirty="0"/>
            <a:t>Religion</a:t>
          </a:r>
        </a:p>
      </dgm:t>
    </dgm:pt>
    <dgm:pt modelId="{DD56E5C8-0CE4-41FE-BDCA-54CC6BC54428}" type="parTrans" cxnId="{EFA7E507-01DA-421E-9C68-EA88172A4623}">
      <dgm:prSet/>
      <dgm:spPr/>
      <dgm:t>
        <a:bodyPr/>
        <a:lstStyle/>
        <a:p>
          <a:endParaRPr lang="de-DE"/>
        </a:p>
      </dgm:t>
    </dgm:pt>
    <dgm:pt modelId="{DA6D0866-50FA-46FE-9EDE-1646E6F2FD59}" type="sibTrans" cxnId="{EFA7E507-01DA-421E-9C68-EA88172A4623}">
      <dgm:prSet/>
      <dgm:spPr/>
      <dgm:t>
        <a:bodyPr/>
        <a:lstStyle/>
        <a:p>
          <a:endParaRPr lang="de-DE"/>
        </a:p>
      </dgm:t>
    </dgm:pt>
    <dgm:pt modelId="{5CB433FD-F561-4A0A-9E21-DC9E58918C1D}">
      <dgm:prSet phldrT="[Text]" custT="1"/>
      <dgm:spPr/>
      <dgm:t>
        <a:bodyPr/>
        <a:lstStyle/>
        <a:p>
          <a:endParaRPr lang="de-DE" sz="1800" dirty="0"/>
        </a:p>
      </dgm:t>
    </dgm:pt>
    <dgm:pt modelId="{5B5B6A64-910B-45AA-A9E7-6A0E40DEC5ED}" type="parTrans" cxnId="{744C3799-83E4-4BC2-85DA-735FA1E1480E}">
      <dgm:prSet/>
      <dgm:spPr/>
      <dgm:t>
        <a:bodyPr/>
        <a:lstStyle/>
        <a:p>
          <a:endParaRPr lang="de-DE"/>
        </a:p>
      </dgm:t>
    </dgm:pt>
    <dgm:pt modelId="{6B0C085B-2F6C-4BF4-BC55-FC9BAD492C5A}" type="sibTrans" cxnId="{744C3799-83E4-4BC2-85DA-735FA1E1480E}">
      <dgm:prSet/>
      <dgm:spPr/>
      <dgm:t>
        <a:bodyPr/>
        <a:lstStyle/>
        <a:p>
          <a:endParaRPr lang="de-DE"/>
        </a:p>
      </dgm:t>
    </dgm:pt>
    <dgm:pt modelId="{B16F00F1-4EB8-49CA-987A-99E24F65824F}">
      <dgm:prSet phldrT="[Text]" custT="1"/>
      <dgm:spPr/>
      <dgm:t>
        <a:bodyPr/>
        <a:lstStyle/>
        <a:p>
          <a:r>
            <a:rPr lang="de-DE" sz="1800" dirty="0"/>
            <a:t>Werte und Normen</a:t>
          </a:r>
        </a:p>
      </dgm:t>
    </dgm:pt>
    <dgm:pt modelId="{A443396E-8A8E-4BEF-A4D7-2215CB025832}" type="parTrans" cxnId="{DB4194B0-8DDD-4596-906C-94BA5F61120A}">
      <dgm:prSet/>
      <dgm:spPr/>
      <dgm:t>
        <a:bodyPr/>
        <a:lstStyle/>
        <a:p>
          <a:endParaRPr lang="de-DE"/>
        </a:p>
      </dgm:t>
    </dgm:pt>
    <dgm:pt modelId="{46177489-21B7-4511-8BDA-BA96EA66198B}" type="sibTrans" cxnId="{DB4194B0-8DDD-4596-906C-94BA5F61120A}">
      <dgm:prSet/>
      <dgm:spPr/>
      <dgm:t>
        <a:bodyPr/>
        <a:lstStyle/>
        <a:p>
          <a:endParaRPr lang="de-DE"/>
        </a:p>
      </dgm:t>
    </dgm:pt>
    <dgm:pt modelId="{FE42A123-BE11-4BC0-AC47-3AE6DB4B5A20}">
      <dgm:prSet phldrT="[Text]" custT="1"/>
      <dgm:spPr/>
      <dgm:t>
        <a:bodyPr/>
        <a:lstStyle/>
        <a:p>
          <a:r>
            <a:rPr lang="de-DE" sz="1800" dirty="0"/>
            <a:t>Philosophie</a:t>
          </a:r>
        </a:p>
      </dgm:t>
    </dgm:pt>
    <dgm:pt modelId="{D76F291A-08FE-4C49-8255-0A5218565D08}" type="parTrans" cxnId="{F008B937-6747-40F6-9829-7DB8E113155D}">
      <dgm:prSet/>
      <dgm:spPr/>
      <dgm:t>
        <a:bodyPr/>
        <a:lstStyle/>
        <a:p>
          <a:endParaRPr lang="de-DE"/>
        </a:p>
      </dgm:t>
    </dgm:pt>
    <dgm:pt modelId="{6C1A0B73-2FC6-4B87-9B1E-6C6C6E1A9C42}" type="sibTrans" cxnId="{F008B937-6747-40F6-9829-7DB8E113155D}">
      <dgm:prSet/>
      <dgm:spPr/>
      <dgm:t>
        <a:bodyPr/>
        <a:lstStyle/>
        <a:p>
          <a:endParaRPr lang="de-DE"/>
        </a:p>
      </dgm:t>
    </dgm:pt>
    <dgm:pt modelId="{71E16C0B-1091-48DE-9A45-B2DD876190B2}">
      <dgm:prSet phldrT="[Text]" custT="1"/>
      <dgm:spPr/>
      <dgm:t>
        <a:bodyPr/>
        <a:lstStyle/>
        <a:p>
          <a:r>
            <a:rPr lang="de-DE" sz="1800" dirty="0"/>
            <a:t>Physik</a:t>
          </a:r>
        </a:p>
      </dgm:t>
    </dgm:pt>
    <dgm:pt modelId="{8CE980CB-571B-4EE0-A942-D4503E973C76}" type="parTrans" cxnId="{413D95AC-1C63-4A6A-812F-459640A5EF4A}">
      <dgm:prSet/>
      <dgm:spPr/>
      <dgm:t>
        <a:bodyPr/>
        <a:lstStyle/>
        <a:p>
          <a:endParaRPr lang="de-DE"/>
        </a:p>
      </dgm:t>
    </dgm:pt>
    <dgm:pt modelId="{C316046D-47EA-4F6F-8970-0D0AE1641D4A}" type="sibTrans" cxnId="{413D95AC-1C63-4A6A-812F-459640A5EF4A}">
      <dgm:prSet/>
      <dgm:spPr/>
      <dgm:t>
        <a:bodyPr/>
        <a:lstStyle/>
        <a:p>
          <a:endParaRPr lang="de-DE"/>
        </a:p>
      </dgm:t>
    </dgm:pt>
    <dgm:pt modelId="{D3E81FDD-C85E-424B-A19A-8F131C49F20D}">
      <dgm:prSet phldrT="[Text]" custT="1"/>
      <dgm:spPr/>
      <dgm:t>
        <a:bodyPr/>
        <a:lstStyle/>
        <a:p>
          <a:r>
            <a:rPr lang="de-DE" sz="1800" dirty="0"/>
            <a:t>Chemie</a:t>
          </a:r>
        </a:p>
      </dgm:t>
    </dgm:pt>
    <dgm:pt modelId="{AD7609D6-0AD1-4383-9132-D75E1CB1D9A6}" type="parTrans" cxnId="{EAE58534-C5C3-40BA-A697-BF76559A5AE2}">
      <dgm:prSet/>
      <dgm:spPr/>
      <dgm:t>
        <a:bodyPr/>
        <a:lstStyle/>
        <a:p>
          <a:endParaRPr lang="de-DE"/>
        </a:p>
      </dgm:t>
    </dgm:pt>
    <dgm:pt modelId="{1F8D8C4C-BCA1-4FC4-95AC-8AAD53C91275}" type="sibTrans" cxnId="{EAE58534-C5C3-40BA-A697-BF76559A5AE2}">
      <dgm:prSet/>
      <dgm:spPr/>
      <dgm:t>
        <a:bodyPr/>
        <a:lstStyle/>
        <a:p>
          <a:endParaRPr lang="de-DE"/>
        </a:p>
      </dgm:t>
    </dgm:pt>
    <dgm:pt modelId="{BA4E747E-721B-4F74-8ADB-15C421B21B92}" type="pres">
      <dgm:prSet presAssocID="{9970DE8E-C791-4810-94A1-66E2E384D91C}" presName="Name0" presStyleCnt="0">
        <dgm:presLayoutVars>
          <dgm:dir/>
          <dgm:animLvl val="lvl"/>
          <dgm:resizeHandles val="exact"/>
        </dgm:presLayoutVars>
      </dgm:prSet>
      <dgm:spPr/>
      <dgm:t>
        <a:bodyPr/>
        <a:lstStyle/>
        <a:p>
          <a:endParaRPr lang="de-DE"/>
        </a:p>
      </dgm:t>
    </dgm:pt>
    <dgm:pt modelId="{9625B60B-5358-4763-A080-CAFC49E01F8F}" type="pres">
      <dgm:prSet presAssocID="{12D06773-D133-4570-9F62-4E85B2A35CB8}" presName="composite" presStyleCnt="0"/>
      <dgm:spPr/>
    </dgm:pt>
    <dgm:pt modelId="{728BD021-1892-478E-A627-7A8FC183D9CB}" type="pres">
      <dgm:prSet presAssocID="{12D06773-D133-4570-9F62-4E85B2A35CB8}" presName="parTx" presStyleLbl="alignNode1" presStyleIdx="0" presStyleCnt="3" custScaleX="114288">
        <dgm:presLayoutVars>
          <dgm:chMax val="0"/>
          <dgm:chPref val="0"/>
          <dgm:bulletEnabled val="1"/>
        </dgm:presLayoutVars>
      </dgm:prSet>
      <dgm:spPr/>
      <dgm:t>
        <a:bodyPr/>
        <a:lstStyle/>
        <a:p>
          <a:endParaRPr lang="de-DE"/>
        </a:p>
      </dgm:t>
    </dgm:pt>
    <dgm:pt modelId="{11657DA8-60CA-436A-99E0-B475B7F9AFC0}" type="pres">
      <dgm:prSet presAssocID="{12D06773-D133-4570-9F62-4E85B2A35CB8}" presName="desTx" presStyleLbl="alignAccFollowNode1" presStyleIdx="0" presStyleCnt="3" custScaleX="116702">
        <dgm:presLayoutVars>
          <dgm:bulletEnabled val="1"/>
        </dgm:presLayoutVars>
      </dgm:prSet>
      <dgm:spPr/>
      <dgm:t>
        <a:bodyPr/>
        <a:lstStyle/>
        <a:p>
          <a:endParaRPr lang="de-DE"/>
        </a:p>
      </dgm:t>
    </dgm:pt>
    <dgm:pt modelId="{3AFC551F-2B22-476F-8128-5BE7F6C58F8A}" type="pres">
      <dgm:prSet presAssocID="{FDAB851B-30E8-4D2A-AFE9-F5B04112F801}" presName="space" presStyleCnt="0"/>
      <dgm:spPr/>
    </dgm:pt>
    <dgm:pt modelId="{B57E97D9-6FCC-40F1-ADB5-347D4C0EBC71}" type="pres">
      <dgm:prSet presAssocID="{05AACDC0-E1E6-4531-86AE-E0F825585BE5}" presName="composite" presStyleCnt="0"/>
      <dgm:spPr/>
    </dgm:pt>
    <dgm:pt modelId="{A253944C-1FCA-4897-90C1-1A2806CF3705}" type="pres">
      <dgm:prSet presAssocID="{05AACDC0-E1E6-4531-86AE-E0F825585BE5}" presName="parTx" presStyleLbl="alignNode1" presStyleIdx="1" presStyleCnt="3">
        <dgm:presLayoutVars>
          <dgm:chMax val="0"/>
          <dgm:chPref val="0"/>
          <dgm:bulletEnabled val="1"/>
        </dgm:presLayoutVars>
      </dgm:prSet>
      <dgm:spPr/>
      <dgm:t>
        <a:bodyPr/>
        <a:lstStyle/>
        <a:p>
          <a:endParaRPr lang="de-DE"/>
        </a:p>
      </dgm:t>
    </dgm:pt>
    <dgm:pt modelId="{D66D1350-7D2D-444E-BB80-325BC3E7801A}" type="pres">
      <dgm:prSet presAssocID="{05AACDC0-E1E6-4531-86AE-E0F825585BE5}" presName="desTx" presStyleLbl="alignAccFollowNode1" presStyleIdx="1" presStyleCnt="3">
        <dgm:presLayoutVars>
          <dgm:bulletEnabled val="1"/>
        </dgm:presLayoutVars>
      </dgm:prSet>
      <dgm:spPr/>
      <dgm:t>
        <a:bodyPr/>
        <a:lstStyle/>
        <a:p>
          <a:endParaRPr lang="de-DE"/>
        </a:p>
      </dgm:t>
    </dgm:pt>
    <dgm:pt modelId="{DBA57523-B2EA-40EC-870E-45A06BD53812}" type="pres">
      <dgm:prSet presAssocID="{00505E1A-A5A3-4686-ACDA-95E3FF5511C1}" presName="space" presStyleCnt="0"/>
      <dgm:spPr/>
    </dgm:pt>
    <dgm:pt modelId="{79572C0A-733C-43CF-A568-9D42789DF8FF}" type="pres">
      <dgm:prSet presAssocID="{61976A40-E209-4074-AF48-1457BA4F8BAF}" presName="composite" presStyleCnt="0"/>
      <dgm:spPr/>
    </dgm:pt>
    <dgm:pt modelId="{297D7A10-7058-44E1-AFBB-33BC1DA1C904}" type="pres">
      <dgm:prSet presAssocID="{61976A40-E209-4074-AF48-1457BA4F8BAF}" presName="parTx" presStyleLbl="alignNode1" presStyleIdx="2" presStyleCnt="3">
        <dgm:presLayoutVars>
          <dgm:chMax val="0"/>
          <dgm:chPref val="0"/>
          <dgm:bulletEnabled val="1"/>
        </dgm:presLayoutVars>
      </dgm:prSet>
      <dgm:spPr/>
      <dgm:t>
        <a:bodyPr/>
        <a:lstStyle/>
        <a:p>
          <a:endParaRPr lang="de-DE"/>
        </a:p>
      </dgm:t>
    </dgm:pt>
    <dgm:pt modelId="{E69C1842-0EE6-48FA-966B-E5C8E4721562}" type="pres">
      <dgm:prSet presAssocID="{61976A40-E209-4074-AF48-1457BA4F8BAF}" presName="desTx" presStyleLbl="alignAccFollowNode1" presStyleIdx="2" presStyleCnt="3">
        <dgm:presLayoutVars>
          <dgm:bulletEnabled val="1"/>
        </dgm:presLayoutVars>
      </dgm:prSet>
      <dgm:spPr/>
      <dgm:t>
        <a:bodyPr/>
        <a:lstStyle/>
        <a:p>
          <a:endParaRPr lang="de-DE"/>
        </a:p>
      </dgm:t>
    </dgm:pt>
  </dgm:ptLst>
  <dgm:cxnLst>
    <dgm:cxn modelId="{825EF377-9EE2-4B1D-ADCA-6AC589552E5E}" srcId="{12D06773-D133-4570-9F62-4E85B2A35CB8}" destId="{7D648E5D-338B-4198-8EFA-348DEA2842B6}" srcOrd="3" destOrd="0" parTransId="{6C1873B0-EE2F-4D72-8CF2-7A08F363AC13}" sibTransId="{459FECAC-0B30-426C-B71A-7EB6E0E5E37B}"/>
    <dgm:cxn modelId="{3AE02536-59E0-415E-8D31-FD039AF02F5F}" srcId="{61976A40-E209-4074-AF48-1457BA4F8BAF}" destId="{6A3A8B38-8246-4215-8510-2BEC7D1E12AC}" srcOrd="0" destOrd="0" parTransId="{DCCBA73B-46D7-4FAE-81AE-20999F325ECE}" sibTransId="{23AF9A42-D343-47A1-AB36-01A0A11760E3}"/>
    <dgm:cxn modelId="{D8A89F0C-ADDE-45EE-B83A-B05F97B2FB06}" type="presOf" srcId="{61976A40-E209-4074-AF48-1457BA4F8BAF}" destId="{297D7A10-7058-44E1-AFBB-33BC1DA1C904}" srcOrd="0" destOrd="0" presId="urn:microsoft.com/office/officeart/2005/8/layout/hList1"/>
    <dgm:cxn modelId="{6380C0B0-2D8E-44ED-B5E0-52ED7FAFB056}" type="presOf" srcId="{C29355A2-5BB2-42E4-8748-2542B8C38F99}" destId="{11657DA8-60CA-436A-99E0-B475B7F9AFC0}" srcOrd="0" destOrd="7" presId="urn:microsoft.com/office/officeart/2005/8/layout/hList1"/>
    <dgm:cxn modelId="{510E8B96-6B88-4D39-BA2E-E2A4EFE249DD}" type="presOf" srcId="{82549D2D-D289-44B8-B69B-9782CC928A9A}" destId="{11657DA8-60CA-436A-99E0-B475B7F9AFC0}" srcOrd="0" destOrd="5" presId="urn:microsoft.com/office/officeart/2005/8/layout/hList1"/>
    <dgm:cxn modelId="{FC20952C-EF77-4155-85A5-BA8276939A8D}" type="presOf" srcId="{D3E81FDD-C85E-424B-A19A-8F131C49F20D}" destId="{E69C1842-0EE6-48FA-966B-E5C8E4721562}" srcOrd="0" destOrd="2" presId="urn:microsoft.com/office/officeart/2005/8/layout/hList1"/>
    <dgm:cxn modelId="{EFA7E507-01DA-421E-9C68-EA88172A4623}" srcId="{05AACDC0-E1E6-4531-86AE-E0F825585BE5}" destId="{D23F869C-05BB-4DD6-9AC2-F2A0CE84B4AE}" srcOrd="4" destOrd="0" parTransId="{DD56E5C8-0CE4-41FE-BDCA-54CC6BC54428}" sibTransId="{DA6D0866-50FA-46FE-9EDE-1646E6F2FD59}"/>
    <dgm:cxn modelId="{EAE58534-C5C3-40BA-A697-BF76559A5AE2}" srcId="{61976A40-E209-4074-AF48-1457BA4F8BAF}" destId="{D3E81FDD-C85E-424B-A19A-8F131C49F20D}" srcOrd="2" destOrd="0" parTransId="{AD7609D6-0AD1-4383-9132-D75E1CB1D9A6}" sibTransId="{1F8D8C4C-BCA1-4FC4-95AC-8AAD53C91275}"/>
    <dgm:cxn modelId="{72BD7013-BAA7-43AA-BCCE-08D79F939468}" type="presOf" srcId="{FCBD19F4-3F9F-4EB4-A997-E5B2CA61159E}" destId="{11657DA8-60CA-436A-99E0-B475B7F9AFC0}" srcOrd="0" destOrd="8" presId="urn:microsoft.com/office/officeart/2005/8/layout/hList1"/>
    <dgm:cxn modelId="{F008B937-6747-40F6-9829-7DB8E113155D}" srcId="{05AACDC0-E1E6-4531-86AE-E0F825585BE5}" destId="{FE42A123-BE11-4BC0-AC47-3AE6DB4B5A20}" srcOrd="6" destOrd="0" parTransId="{D76F291A-08FE-4C49-8255-0A5218565D08}" sibTransId="{6C1A0B73-2FC6-4B87-9B1E-6C6C6E1A9C42}"/>
    <dgm:cxn modelId="{778B0598-CC7C-476E-B3D5-9B9E2C380C4F}" type="presOf" srcId="{B16F00F1-4EB8-49CA-987A-99E24F65824F}" destId="{D66D1350-7D2D-444E-BB80-325BC3E7801A}" srcOrd="0" destOrd="5" presId="urn:microsoft.com/office/officeart/2005/8/layout/hList1"/>
    <dgm:cxn modelId="{B8CFB02F-E8C6-4237-94BB-05289FC86216}" type="presOf" srcId="{20964116-F381-453D-8431-DDFF4D31D670}" destId="{D66D1350-7D2D-444E-BB80-325BC3E7801A}" srcOrd="0" destOrd="2" presId="urn:microsoft.com/office/officeart/2005/8/layout/hList1"/>
    <dgm:cxn modelId="{413D95AC-1C63-4A6A-812F-459640A5EF4A}" srcId="{61976A40-E209-4074-AF48-1457BA4F8BAF}" destId="{71E16C0B-1091-48DE-9A45-B2DD876190B2}" srcOrd="1" destOrd="0" parTransId="{8CE980CB-571B-4EE0-A942-D4503E973C76}" sibTransId="{C316046D-47EA-4F6F-8970-0D0AE1641D4A}"/>
    <dgm:cxn modelId="{FACF1F2B-70E4-4951-B84E-912F6842F672}" type="presOf" srcId="{5CB433FD-F561-4A0A-9E21-DC9E58918C1D}" destId="{D66D1350-7D2D-444E-BB80-325BC3E7801A}" srcOrd="0" destOrd="3" presId="urn:microsoft.com/office/officeart/2005/8/layout/hList1"/>
    <dgm:cxn modelId="{D44CA1F7-C67C-4CC8-8268-3130C87D4EBC}" srcId="{12D06773-D133-4570-9F62-4E85B2A35CB8}" destId="{C29355A2-5BB2-42E4-8748-2542B8C38F99}" srcOrd="7" destOrd="0" parTransId="{36744F7A-0487-41D3-9633-A45AB4C823CC}" sibTransId="{590C617C-B10B-44BF-9AD9-14FE010A4C9A}"/>
    <dgm:cxn modelId="{22A205C3-E928-4A2B-9374-7FFB05EB7983}" srcId="{9970DE8E-C791-4810-94A1-66E2E384D91C}" destId="{05AACDC0-E1E6-4531-86AE-E0F825585BE5}" srcOrd="1" destOrd="0" parTransId="{9D4AC8EC-384F-4AB9-9812-FA39D8F58308}" sibTransId="{00505E1A-A5A3-4686-ACDA-95E3FF5511C1}"/>
    <dgm:cxn modelId="{8A41657C-67F4-421A-8089-33811C642131}" srcId="{9970DE8E-C791-4810-94A1-66E2E384D91C}" destId="{12D06773-D133-4570-9F62-4E85B2A35CB8}" srcOrd="0" destOrd="0" parTransId="{FD172E86-0736-4DC8-B582-ED837750F87D}" sibTransId="{FDAB851B-30E8-4D2A-AFE9-F5B04112F801}"/>
    <dgm:cxn modelId="{DE328BC3-FCA0-4F9C-93C2-81530D8A2F22}" type="presOf" srcId="{4F03EB5E-1D8B-4A33-839E-192CB130BCE3}" destId="{11657DA8-60CA-436A-99E0-B475B7F9AFC0}" srcOrd="0" destOrd="6" presId="urn:microsoft.com/office/officeart/2005/8/layout/hList1"/>
    <dgm:cxn modelId="{F8430F87-1C0B-4C65-A3E4-374315305A2C}" srcId="{12D06773-D133-4570-9F62-4E85B2A35CB8}" destId="{611613E6-AB8A-48D6-B174-87102374D7BD}" srcOrd="0" destOrd="0" parTransId="{D943635B-86A7-4A74-8C07-DCE25CCF6A4C}" sibTransId="{E1FDBAE6-941E-4947-9D5C-98B0AABF578F}"/>
    <dgm:cxn modelId="{744C3799-83E4-4BC2-85DA-735FA1E1480E}" srcId="{05AACDC0-E1E6-4531-86AE-E0F825585BE5}" destId="{5CB433FD-F561-4A0A-9E21-DC9E58918C1D}" srcOrd="3" destOrd="0" parTransId="{5B5B6A64-910B-45AA-A9E7-6A0E40DEC5ED}" sibTransId="{6B0C085B-2F6C-4BF4-BC55-FC9BAD492C5A}"/>
    <dgm:cxn modelId="{A7767C42-6B08-4CA6-91D9-4B03489F7CFD}" srcId="{9970DE8E-C791-4810-94A1-66E2E384D91C}" destId="{61976A40-E209-4074-AF48-1457BA4F8BAF}" srcOrd="2" destOrd="0" parTransId="{FD174710-4FBE-42F3-8DA8-2EA33A1A553B}" sibTransId="{0F0A38CF-6807-4A5C-A0B5-C5EC1BA623D9}"/>
    <dgm:cxn modelId="{1BBE0B32-79CF-4184-A3C1-C4F9A4C7781D}" type="presOf" srcId="{D23F869C-05BB-4DD6-9AC2-F2A0CE84B4AE}" destId="{D66D1350-7D2D-444E-BB80-325BC3E7801A}" srcOrd="0" destOrd="4" presId="urn:microsoft.com/office/officeart/2005/8/layout/hList1"/>
    <dgm:cxn modelId="{33673A5E-42A6-4373-A823-C0A1E7411DCF}" srcId="{12D06773-D133-4570-9F62-4E85B2A35CB8}" destId="{9BBB4642-8F4E-48B6-9828-073F5EA47892}" srcOrd="4" destOrd="0" parTransId="{07299359-910A-48E3-86AD-7D2F32E66362}" sibTransId="{04AA116C-C8F5-4ED1-8E31-9645421AA8FA}"/>
    <dgm:cxn modelId="{C2C28D1F-AD69-4BCB-A3C4-4CAD4C42E348}" type="presOf" srcId="{CBBC1227-326C-4C74-BF5A-F64232F8A973}" destId="{D66D1350-7D2D-444E-BB80-325BC3E7801A}" srcOrd="0" destOrd="0" presId="urn:microsoft.com/office/officeart/2005/8/layout/hList1"/>
    <dgm:cxn modelId="{7DC8F6D3-4E4D-4670-9B50-C188A0C69076}" type="presOf" srcId="{9406BE4D-CDD5-4A19-A552-AB33BD1B8C78}" destId="{D66D1350-7D2D-444E-BB80-325BC3E7801A}" srcOrd="0" destOrd="1" presId="urn:microsoft.com/office/officeart/2005/8/layout/hList1"/>
    <dgm:cxn modelId="{301BE379-3586-47A1-8242-8075E4BA97E2}" type="presOf" srcId="{7D648E5D-338B-4198-8EFA-348DEA2842B6}" destId="{11657DA8-60CA-436A-99E0-B475B7F9AFC0}" srcOrd="0" destOrd="3" presId="urn:microsoft.com/office/officeart/2005/8/layout/hList1"/>
    <dgm:cxn modelId="{C99D8860-4F08-46E1-84CD-DEF980D57277}" srcId="{05AACDC0-E1E6-4531-86AE-E0F825585BE5}" destId="{CBBC1227-326C-4C74-BF5A-F64232F8A973}" srcOrd="0" destOrd="0" parTransId="{9C8F5151-9DFB-48CA-9042-815B602704A8}" sibTransId="{281EAF28-C8F7-4220-A6E9-82A7B4FC5A3E}"/>
    <dgm:cxn modelId="{13DFCCD9-7387-42E8-8497-7E63F0DE1CDA}" srcId="{12D06773-D133-4570-9F62-4E85B2A35CB8}" destId="{FCBD19F4-3F9F-4EB4-A997-E5B2CA61159E}" srcOrd="8" destOrd="0" parTransId="{C1BD355D-66AF-40DB-AA8A-180D7C04F4E8}" sibTransId="{CC5BD458-82C6-4B57-84AE-13A20144E079}"/>
    <dgm:cxn modelId="{E26C402D-131E-4702-919D-1E5B967C0440}" srcId="{05AACDC0-E1E6-4531-86AE-E0F825585BE5}" destId="{9406BE4D-CDD5-4A19-A552-AB33BD1B8C78}" srcOrd="1" destOrd="0" parTransId="{71E9BA86-FD9A-41BD-A4D9-1A7DA552D9DD}" sibTransId="{B41C1936-0888-446B-8C69-E8DF9DD3C0AC}"/>
    <dgm:cxn modelId="{8178F57E-A8B0-4C8E-A6D6-DB6621FE38A0}" srcId="{12D06773-D133-4570-9F62-4E85B2A35CB8}" destId="{3AFCE241-D101-4A77-A950-3EA336B6CC50}" srcOrd="2" destOrd="0" parTransId="{4E8367A5-F0ED-41A7-B92D-ABF7ED3A9571}" sibTransId="{85820070-4242-45DC-BB3E-E07F9E3C550C}"/>
    <dgm:cxn modelId="{DB4194B0-8DDD-4596-906C-94BA5F61120A}" srcId="{05AACDC0-E1E6-4531-86AE-E0F825585BE5}" destId="{B16F00F1-4EB8-49CA-987A-99E24F65824F}" srcOrd="5" destOrd="0" parTransId="{A443396E-8A8E-4BEF-A4D7-2215CB025832}" sibTransId="{46177489-21B7-4511-8BDA-BA96EA66198B}"/>
    <dgm:cxn modelId="{457684F8-92CE-4923-AF5E-E52380357C7F}" type="presOf" srcId="{2E9A967A-D207-43A6-B1F0-0F5AC48FC2A4}" destId="{E69C1842-0EE6-48FA-966B-E5C8E4721562}" srcOrd="0" destOrd="3" presId="urn:microsoft.com/office/officeart/2005/8/layout/hList1"/>
    <dgm:cxn modelId="{B82B83ED-DFA9-4D46-B4FD-DEEA246C6700}" type="presOf" srcId="{71E16C0B-1091-48DE-9A45-B2DD876190B2}" destId="{E69C1842-0EE6-48FA-966B-E5C8E4721562}" srcOrd="0" destOrd="1" presId="urn:microsoft.com/office/officeart/2005/8/layout/hList1"/>
    <dgm:cxn modelId="{24EC33FB-3C43-4E75-B6CC-DC8A2003049D}" type="presOf" srcId="{9970DE8E-C791-4810-94A1-66E2E384D91C}" destId="{BA4E747E-721B-4F74-8ADB-15C421B21B92}" srcOrd="0" destOrd="0" presId="urn:microsoft.com/office/officeart/2005/8/layout/hList1"/>
    <dgm:cxn modelId="{37286EFE-B6B1-45F3-8898-75B3CA73481E}" type="presOf" srcId="{3AFCE241-D101-4A77-A950-3EA336B6CC50}" destId="{11657DA8-60CA-436A-99E0-B475B7F9AFC0}" srcOrd="0" destOrd="2" presId="urn:microsoft.com/office/officeart/2005/8/layout/hList1"/>
    <dgm:cxn modelId="{FE4B705F-2150-4999-9A12-A6EEC2CFBF3E}" type="presOf" srcId="{05AACDC0-E1E6-4531-86AE-E0F825585BE5}" destId="{A253944C-1FCA-4897-90C1-1A2806CF3705}" srcOrd="0" destOrd="0" presId="urn:microsoft.com/office/officeart/2005/8/layout/hList1"/>
    <dgm:cxn modelId="{0384BE35-BEC2-4EFC-AC0B-3C02F5D9CBCC}" type="presOf" srcId="{FE42A123-BE11-4BC0-AC47-3AE6DB4B5A20}" destId="{D66D1350-7D2D-444E-BB80-325BC3E7801A}" srcOrd="0" destOrd="6" presId="urn:microsoft.com/office/officeart/2005/8/layout/hList1"/>
    <dgm:cxn modelId="{12910C7C-7C92-451B-8126-936137C5913D}" srcId="{12D06773-D133-4570-9F62-4E85B2A35CB8}" destId="{9EE4ECC7-6860-4225-BBC4-BC083CF7F29C}" srcOrd="1" destOrd="0" parTransId="{15051DE8-DC16-49FF-82CE-86164AE595D1}" sibTransId="{90E45821-4CB6-4343-8E3D-18A098F6D23E}"/>
    <dgm:cxn modelId="{22AEAEEE-DBAA-43E2-9278-2668D252FADE}" type="presOf" srcId="{611613E6-AB8A-48D6-B174-87102374D7BD}" destId="{11657DA8-60CA-436A-99E0-B475B7F9AFC0}" srcOrd="0" destOrd="0" presId="urn:microsoft.com/office/officeart/2005/8/layout/hList1"/>
    <dgm:cxn modelId="{1E13D7ED-3F56-4D6C-A5E2-754FE28D62C0}" type="presOf" srcId="{9EE4ECC7-6860-4225-BBC4-BC083CF7F29C}" destId="{11657DA8-60CA-436A-99E0-B475B7F9AFC0}" srcOrd="0" destOrd="1" presId="urn:microsoft.com/office/officeart/2005/8/layout/hList1"/>
    <dgm:cxn modelId="{FACD4056-B8D6-479C-8D3C-02E15AC2282E}" type="presOf" srcId="{6A3A8B38-8246-4215-8510-2BEC7D1E12AC}" destId="{E69C1842-0EE6-48FA-966B-E5C8E4721562}" srcOrd="0" destOrd="0" presId="urn:microsoft.com/office/officeart/2005/8/layout/hList1"/>
    <dgm:cxn modelId="{405C1F8B-7641-4E94-9026-C10539A0CF91}" type="presOf" srcId="{12D06773-D133-4570-9F62-4E85B2A35CB8}" destId="{728BD021-1892-478E-A627-7A8FC183D9CB}" srcOrd="0" destOrd="0" presId="urn:microsoft.com/office/officeart/2005/8/layout/hList1"/>
    <dgm:cxn modelId="{59544E1E-8AF5-4185-9472-3DEBD73DD906}" srcId="{61976A40-E209-4074-AF48-1457BA4F8BAF}" destId="{2E9A967A-D207-43A6-B1F0-0F5AC48FC2A4}" srcOrd="3" destOrd="0" parTransId="{DA0F3659-318C-4E7D-A9DC-D3F2F21535B2}" sibTransId="{AA787A0C-266F-4366-8E23-F97260B9189A}"/>
    <dgm:cxn modelId="{C52235AF-893D-4839-B3BE-69FF178D64E1}" srcId="{12D06773-D133-4570-9F62-4E85B2A35CB8}" destId="{4F03EB5E-1D8B-4A33-839E-192CB130BCE3}" srcOrd="6" destOrd="0" parTransId="{0D8FC1A0-37CD-4E4A-9D66-17FC3EE02184}" sibTransId="{7A2871CE-0DEE-46AF-ADE7-847017116B17}"/>
    <dgm:cxn modelId="{DECE3271-F58F-4F4F-A179-AAA5A8233B02}" srcId="{12D06773-D133-4570-9F62-4E85B2A35CB8}" destId="{82549D2D-D289-44B8-B69B-9782CC928A9A}" srcOrd="5" destOrd="0" parTransId="{838C0C24-DA6B-448A-B2E3-33C8094AF056}" sibTransId="{ACAB6B5A-C07C-4414-AAD3-5E0CC0290090}"/>
    <dgm:cxn modelId="{51F64E0C-030F-4780-918D-8E54F94384C5}" type="presOf" srcId="{9BBB4642-8F4E-48B6-9828-073F5EA47892}" destId="{11657DA8-60CA-436A-99E0-B475B7F9AFC0}" srcOrd="0" destOrd="4" presId="urn:microsoft.com/office/officeart/2005/8/layout/hList1"/>
    <dgm:cxn modelId="{5F711F3B-3FFF-4683-B359-84C9D3536DA0}" srcId="{05AACDC0-E1E6-4531-86AE-E0F825585BE5}" destId="{20964116-F381-453D-8431-DDFF4D31D670}" srcOrd="2" destOrd="0" parTransId="{0CBCB6CC-A8AA-46E4-AC5D-6F929ABFEE91}" sibTransId="{9C0BE69B-6567-410D-B7DB-62B9B6ED0CC3}"/>
    <dgm:cxn modelId="{AF197EAC-EB76-4A66-9B5A-826E0C26739E}" type="presParOf" srcId="{BA4E747E-721B-4F74-8ADB-15C421B21B92}" destId="{9625B60B-5358-4763-A080-CAFC49E01F8F}" srcOrd="0" destOrd="0" presId="urn:microsoft.com/office/officeart/2005/8/layout/hList1"/>
    <dgm:cxn modelId="{D83538EE-B4E5-4266-AA51-E3E90590BEE6}" type="presParOf" srcId="{9625B60B-5358-4763-A080-CAFC49E01F8F}" destId="{728BD021-1892-478E-A627-7A8FC183D9CB}" srcOrd="0" destOrd="0" presId="urn:microsoft.com/office/officeart/2005/8/layout/hList1"/>
    <dgm:cxn modelId="{16863BAC-A24B-43F9-BB05-CFBB038A03B2}" type="presParOf" srcId="{9625B60B-5358-4763-A080-CAFC49E01F8F}" destId="{11657DA8-60CA-436A-99E0-B475B7F9AFC0}" srcOrd="1" destOrd="0" presId="urn:microsoft.com/office/officeart/2005/8/layout/hList1"/>
    <dgm:cxn modelId="{15D37B17-6BE3-456D-9F3A-477CAE91DEDE}" type="presParOf" srcId="{BA4E747E-721B-4F74-8ADB-15C421B21B92}" destId="{3AFC551F-2B22-476F-8128-5BE7F6C58F8A}" srcOrd="1" destOrd="0" presId="urn:microsoft.com/office/officeart/2005/8/layout/hList1"/>
    <dgm:cxn modelId="{95A81A07-0127-4117-B6E8-F7181EA2E661}" type="presParOf" srcId="{BA4E747E-721B-4F74-8ADB-15C421B21B92}" destId="{B57E97D9-6FCC-40F1-ADB5-347D4C0EBC71}" srcOrd="2" destOrd="0" presId="urn:microsoft.com/office/officeart/2005/8/layout/hList1"/>
    <dgm:cxn modelId="{44CD2113-2EF9-4EB7-AAD0-DC406E859F06}" type="presParOf" srcId="{B57E97D9-6FCC-40F1-ADB5-347D4C0EBC71}" destId="{A253944C-1FCA-4897-90C1-1A2806CF3705}" srcOrd="0" destOrd="0" presId="urn:microsoft.com/office/officeart/2005/8/layout/hList1"/>
    <dgm:cxn modelId="{C127C3FE-B090-4CAF-B85E-7E1ED429C2D4}" type="presParOf" srcId="{B57E97D9-6FCC-40F1-ADB5-347D4C0EBC71}" destId="{D66D1350-7D2D-444E-BB80-325BC3E7801A}" srcOrd="1" destOrd="0" presId="urn:microsoft.com/office/officeart/2005/8/layout/hList1"/>
    <dgm:cxn modelId="{45A4E8A2-182D-4610-A8D1-5E7BDBDB091B}" type="presParOf" srcId="{BA4E747E-721B-4F74-8ADB-15C421B21B92}" destId="{DBA57523-B2EA-40EC-870E-45A06BD53812}" srcOrd="3" destOrd="0" presId="urn:microsoft.com/office/officeart/2005/8/layout/hList1"/>
    <dgm:cxn modelId="{678AB951-34D2-455A-91AA-AB28191DACA4}" type="presParOf" srcId="{BA4E747E-721B-4F74-8ADB-15C421B21B92}" destId="{79572C0A-733C-43CF-A568-9D42789DF8FF}" srcOrd="4" destOrd="0" presId="urn:microsoft.com/office/officeart/2005/8/layout/hList1"/>
    <dgm:cxn modelId="{8C69B45E-065F-4867-88F5-BE31D27F4FE5}" type="presParOf" srcId="{79572C0A-733C-43CF-A568-9D42789DF8FF}" destId="{297D7A10-7058-44E1-AFBB-33BC1DA1C904}" srcOrd="0" destOrd="0" presId="urn:microsoft.com/office/officeart/2005/8/layout/hList1"/>
    <dgm:cxn modelId="{6DD1F8DC-18FE-4A8E-903F-83908C47211B}" type="presParOf" srcId="{79572C0A-733C-43CF-A568-9D42789DF8FF}" destId="{E69C1842-0EE6-48FA-966B-E5C8E4721562}"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0DE8E-C791-4810-94A1-66E2E384D91C}"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de-DE"/>
        </a:p>
      </dgm:t>
    </dgm:pt>
    <dgm:pt modelId="{12D06773-D133-4570-9F62-4E85B2A35CB8}">
      <dgm:prSet phldrT="[Text]" custT="1"/>
      <dgm:spPr/>
      <dgm:t>
        <a:bodyPr/>
        <a:lstStyle/>
        <a:p>
          <a:r>
            <a:rPr lang="de-DE" sz="2000" b="1" dirty="0"/>
            <a:t>1</a:t>
          </a:r>
        </a:p>
        <a:p>
          <a:r>
            <a:rPr lang="de-DE" sz="2000" b="1" dirty="0"/>
            <a:t>sprachlich</a:t>
          </a:r>
          <a:endParaRPr lang="de-DE" sz="2000" dirty="0"/>
        </a:p>
      </dgm:t>
    </dgm:pt>
    <dgm:pt modelId="{FD172E86-0736-4DC8-B582-ED837750F87D}" type="parTrans" cxnId="{8A41657C-67F4-421A-8089-33811C642131}">
      <dgm:prSet/>
      <dgm:spPr/>
      <dgm:t>
        <a:bodyPr/>
        <a:lstStyle/>
        <a:p>
          <a:endParaRPr lang="de-DE"/>
        </a:p>
      </dgm:t>
    </dgm:pt>
    <dgm:pt modelId="{FDAB851B-30E8-4D2A-AFE9-F5B04112F801}" type="sibTrans" cxnId="{8A41657C-67F4-421A-8089-33811C642131}">
      <dgm:prSet/>
      <dgm:spPr/>
      <dgm:t>
        <a:bodyPr/>
        <a:lstStyle/>
        <a:p>
          <a:endParaRPr lang="de-DE"/>
        </a:p>
      </dgm:t>
    </dgm:pt>
    <dgm:pt modelId="{611613E6-AB8A-48D6-B174-87102374D7BD}">
      <dgm:prSet phldrT="[Text]" custT="1"/>
      <dgm:spPr/>
      <dgm:t>
        <a:bodyPr/>
        <a:lstStyle/>
        <a:p>
          <a:pPr marL="171450" indent="0"/>
          <a:r>
            <a:rPr lang="de-DE" sz="1800" dirty="0"/>
            <a:t> Kombinationen aus:</a:t>
          </a:r>
        </a:p>
      </dgm:t>
    </dgm:pt>
    <dgm:pt modelId="{D943635B-86A7-4A74-8C07-DCE25CCF6A4C}" type="parTrans" cxnId="{F8430F87-1C0B-4C65-A3E4-374315305A2C}">
      <dgm:prSet/>
      <dgm:spPr/>
      <dgm:t>
        <a:bodyPr/>
        <a:lstStyle/>
        <a:p>
          <a:endParaRPr lang="de-DE"/>
        </a:p>
      </dgm:t>
    </dgm:pt>
    <dgm:pt modelId="{E1FDBAE6-941E-4947-9D5C-98B0AABF578F}" type="sibTrans" cxnId="{F8430F87-1C0B-4C65-A3E4-374315305A2C}">
      <dgm:prSet/>
      <dgm:spPr/>
      <dgm:t>
        <a:bodyPr/>
        <a:lstStyle/>
        <a:p>
          <a:endParaRPr lang="de-DE"/>
        </a:p>
      </dgm:t>
    </dgm:pt>
    <dgm:pt modelId="{05AACDC0-E1E6-4531-86AE-E0F825585BE5}">
      <dgm:prSet phldrT="[Text]" custT="1"/>
      <dgm:spPr/>
      <dgm:t>
        <a:bodyPr/>
        <a:lstStyle/>
        <a:p>
          <a:r>
            <a:rPr lang="de-DE" sz="2000" dirty="0"/>
            <a:t>2 </a:t>
          </a:r>
        </a:p>
        <a:p>
          <a:r>
            <a:rPr lang="de-DE" sz="2000" dirty="0"/>
            <a:t>gesellschaftlich</a:t>
          </a:r>
        </a:p>
      </dgm:t>
    </dgm:pt>
    <dgm:pt modelId="{9D4AC8EC-384F-4AB9-9812-FA39D8F58308}" type="parTrans" cxnId="{22A205C3-E928-4A2B-9374-7FFB05EB7983}">
      <dgm:prSet/>
      <dgm:spPr/>
      <dgm:t>
        <a:bodyPr/>
        <a:lstStyle/>
        <a:p>
          <a:endParaRPr lang="de-DE"/>
        </a:p>
      </dgm:t>
    </dgm:pt>
    <dgm:pt modelId="{00505E1A-A5A3-4686-ACDA-95E3FF5511C1}" type="sibTrans" cxnId="{22A205C3-E928-4A2B-9374-7FFB05EB7983}">
      <dgm:prSet/>
      <dgm:spPr/>
      <dgm:t>
        <a:bodyPr/>
        <a:lstStyle/>
        <a:p>
          <a:endParaRPr lang="de-DE"/>
        </a:p>
      </dgm:t>
    </dgm:pt>
    <dgm:pt modelId="{CBBC1227-326C-4C74-BF5A-F64232F8A973}">
      <dgm:prSet phldrT="[Text]" custT="1"/>
      <dgm:spPr/>
      <dgm:t>
        <a:bodyPr/>
        <a:lstStyle/>
        <a:p>
          <a:r>
            <a:rPr lang="de-DE" sz="1800" dirty="0"/>
            <a:t>Kombination aus dem Angebot aus Aufgabenfeld B</a:t>
          </a:r>
        </a:p>
      </dgm:t>
    </dgm:pt>
    <dgm:pt modelId="{9C8F5151-9DFB-48CA-9042-815B602704A8}" type="parTrans" cxnId="{C99D8860-4F08-46E1-84CD-DEF980D57277}">
      <dgm:prSet/>
      <dgm:spPr/>
      <dgm:t>
        <a:bodyPr/>
        <a:lstStyle/>
        <a:p>
          <a:endParaRPr lang="de-DE"/>
        </a:p>
      </dgm:t>
    </dgm:pt>
    <dgm:pt modelId="{281EAF28-C8F7-4220-A6E9-82A7B4FC5A3E}" type="sibTrans" cxnId="{C99D8860-4F08-46E1-84CD-DEF980D57277}">
      <dgm:prSet/>
      <dgm:spPr/>
      <dgm:t>
        <a:bodyPr/>
        <a:lstStyle/>
        <a:p>
          <a:endParaRPr lang="de-DE"/>
        </a:p>
      </dgm:t>
    </dgm:pt>
    <dgm:pt modelId="{61976A40-E209-4074-AF48-1457BA4F8BAF}">
      <dgm:prSet phldrT="[Text]" custT="1"/>
      <dgm:spPr/>
      <dgm:t>
        <a:bodyPr/>
        <a:lstStyle/>
        <a:p>
          <a:r>
            <a:rPr lang="de-DE" sz="2000" dirty="0"/>
            <a:t>3</a:t>
          </a:r>
        </a:p>
        <a:p>
          <a:r>
            <a:rPr lang="de-DE" sz="2000" dirty="0"/>
            <a:t>math.-nat.</a:t>
          </a:r>
        </a:p>
      </dgm:t>
    </dgm:pt>
    <dgm:pt modelId="{FD174710-4FBE-42F3-8DA8-2EA33A1A553B}" type="parTrans" cxnId="{A7767C42-6B08-4CA6-91D9-4B03489F7CFD}">
      <dgm:prSet/>
      <dgm:spPr/>
      <dgm:t>
        <a:bodyPr/>
        <a:lstStyle/>
        <a:p>
          <a:endParaRPr lang="de-DE"/>
        </a:p>
      </dgm:t>
    </dgm:pt>
    <dgm:pt modelId="{0F0A38CF-6807-4A5C-A0B5-C5EC1BA623D9}" type="sibTrans" cxnId="{A7767C42-6B08-4CA6-91D9-4B03489F7CFD}">
      <dgm:prSet/>
      <dgm:spPr/>
      <dgm:t>
        <a:bodyPr/>
        <a:lstStyle/>
        <a:p>
          <a:endParaRPr lang="de-DE"/>
        </a:p>
      </dgm:t>
    </dgm:pt>
    <dgm:pt modelId="{6A3A8B38-8246-4215-8510-2BEC7D1E12AC}">
      <dgm:prSet phldrT="[Text]" custT="1"/>
      <dgm:spPr/>
      <dgm:t>
        <a:bodyPr/>
        <a:lstStyle/>
        <a:p>
          <a:r>
            <a:rPr lang="de-DE" sz="1800" dirty="0"/>
            <a:t>Kombination aus:</a:t>
          </a:r>
        </a:p>
      </dgm:t>
    </dgm:pt>
    <dgm:pt modelId="{DCCBA73B-46D7-4FAE-81AE-20999F325ECE}" type="parTrans" cxnId="{3AE02536-59E0-415E-8D31-FD039AF02F5F}">
      <dgm:prSet/>
      <dgm:spPr/>
      <dgm:t>
        <a:bodyPr/>
        <a:lstStyle/>
        <a:p>
          <a:endParaRPr lang="de-DE"/>
        </a:p>
      </dgm:t>
    </dgm:pt>
    <dgm:pt modelId="{23AF9A42-D343-47A1-AB36-01A0A11760E3}" type="sibTrans" cxnId="{3AE02536-59E0-415E-8D31-FD039AF02F5F}">
      <dgm:prSet/>
      <dgm:spPr/>
      <dgm:t>
        <a:bodyPr/>
        <a:lstStyle/>
        <a:p>
          <a:endParaRPr lang="de-DE"/>
        </a:p>
      </dgm:t>
    </dgm:pt>
    <dgm:pt modelId="{CA1ADCE7-99EE-4D99-BA97-E3CA90E1E4EC}">
      <dgm:prSet phldrT="[Text]" custT="1"/>
      <dgm:spPr/>
      <dgm:t>
        <a:bodyPr/>
        <a:lstStyle/>
        <a:p>
          <a:pPr marL="0" indent="0">
            <a:buFont typeface="Wingdings" panose="05000000000000000000" pitchFamily="2" charset="2"/>
            <a:buChar char="v"/>
          </a:pPr>
          <a:r>
            <a:rPr lang="de-DE" sz="1800" dirty="0"/>
            <a:t> </a:t>
          </a:r>
          <a:r>
            <a:rPr lang="de-DE" sz="1800" dirty="0" err="1"/>
            <a:t>Deutsch+Fremdsprache</a:t>
          </a:r>
          <a:r>
            <a:rPr lang="de-DE" sz="1800" dirty="0"/>
            <a:t> (FS)</a:t>
          </a:r>
        </a:p>
      </dgm:t>
    </dgm:pt>
    <dgm:pt modelId="{F0AFFD85-BC4C-4EF6-9DAD-C41BE8967B3F}" type="parTrans" cxnId="{C0D3109C-0B11-4B5B-AEB4-0BFF9B2B3538}">
      <dgm:prSet/>
      <dgm:spPr/>
      <dgm:t>
        <a:bodyPr/>
        <a:lstStyle/>
        <a:p>
          <a:endParaRPr lang="de-DE"/>
        </a:p>
      </dgm:t>
    </dgm:pt>
    <dgm:pt modelId="{AB510A5F-B18C-4162-BD39-A639418B8284}" type="sibTrans" cxnId="{C0D3109C-0B11-4B5B-AEB4-0BFF9B2B3538}">
      <dgm:prSet/>
      <dgm:spPr/>
      <dgm:t>
        <a:bodyPr/>
        <a:lstStyle/>
        <a:p>
          <a:endParaRPr lang="de-DE"/>
        </a:p>
      </dgm:t>
    </dgm:pt>
    <dgm:pt modelId="{AED8005C-A8B4-4AB0-91D4-F6446F7CDE50}">
      <dgm:prSet phldrT="[Text]" custT="1"/>
      <dgm:spPr/>
      <dgm:t>
        <a:bodyPr/>
        <a:lstStyle/>
        <a:p>
          <a:pPr marL="171450" indent="0">
            <a:buNone/>
          </a:pPr>
          <a:endParaRPr lang="de-DE" sz="1800" dirty="0"/>
        </a:p>
      </dgm:t>
    </dgm:pt>
    <dgm:pt modelId="{41CC8889-0D60-4BDB-BAAE-5D574C8C94BA}" type="parTrans" cxnId="{41B08C38-891A-40E2-895A-BDD6487041B5}">
      <dgm:prSet/>
      <dgm:spPr/>
      <dgm:t>
        <a:bodyPr/>
        <a:lstStyle/>
        <a:p>
          <a:endParaRPr lang="de-DE"/>
        </a:p>
      </dgm:t>
    </dgm:pt>
    <dgm:pt modelId="{D16ABB4A-5994-4967-B6BD-E763356E0DC0}" type="sibTrans" cxnId="{41B08C38-891A-40E2-895A-BDD6487041B5}">
      <dgm:prSet/>
      <dgm:spPr/>
      <dgm:t>
        <a:bodyPr/>
        <a:lstStyle/>
        <a:p>
          <a:endParaRPr lang="de-DE"/>
        </a:p>
      </dgm:t>
    </dgm:pt>
    <dgm:pt modelId="{BB1191A1-406F-4D88-B6E7-6C43733B72B2}">
      <dgm:prSet phldrT="[Text]" custT="1"/>
      <dgm:spPr/>
      <dgm:t>
        <a:bodyPr/>
        <a:lstStyle/>
        <a:p>
          <a:pPr marL="0" indent="0">
            <a:buFont typeface="Wingdings" panose="05000000000000000000" pitchFamily="2" charset="2"/>
            <a:buChar char="v"/>
          </a:pPr>
          <a:r>
            <a:rPr lang="de-DE" sz="1800" dirty="0"/>
            <a:t> FS + FS</a:t>
          </a:r>
        </a:p>
      </dgm:t>
    </dgm:pt>
    <dgm:pt modelId="{1F4F5383-0A05-4168-ACD0-94AB45B01998}" type="parTrans" cxnId="{BABDBD43-4719-4442-A35C-6CBC563BED77}">
      <dgm:prSet/>
      <dgm:spPr/>
      <dgm:t>
        <a:bodyPr/>
        <a:lstStyle/>
        <a:p>
          <a:endParaRPr lang="de-DE"/>
        </a:p>
      </dgm:t>
    </dgm:pt>
    <dgm:pt modelId="{D4333718-0DCD-4765-957B-A6B5B6F996DA}" type="sibTrans" cxnId="{BABDBD43-4719-4442-A35C-6CBC563BED77}">
      <dgm:prSet/>
      <dgm:spPr/>
      <dgm:t>
        <a:bodyPr/>
        <a:lstStyle/>
        <a:p>
          <a:endParaRPr lang="de-DE"/>
        </a:p>
      </dgm:t>
    </dgm:pt>
    <dgm:pt modelId="{E0341BE7-14BB-447A-A51D-10A6176CD0E7}">
      <dgm:prSet phldrT="[Text]" custT="1"/>
      <dgm:spPr/>
      <dgm:t>
        <a:bodyPr/>
        <a:lstStyle/>
        <a:p>
          <a:r>
            <a:rPr lang="de-DE" sz="1800" dirty="0"/>
            <a:t>Immer in Kombination mit Geschichte (P1)</a:t>
          </a:r>
        </a:p>
      </dgm:t>
    </dgm:pt>
    <dgm:pt modelId="{209EF29E-B330-46E0-AA83-6BFB0495CA79}" type="parTrans" cxnId="{5595F3F7-7991-4874-A0B3-056C0DD91DDA}">
      <dgm:prSet/>
      <dgm:spPr/>
      <dgm:t>
        <a:bodyPr/>
        <a:lstStyle/>
        <a:p>
          <a:endParaRPr lang="de-DE"/>
        </a:p>
      </dgm:t>
    </dgm:pt>
    <dgm:pt modelId="{36E6C374-6190-4E13-AB71-E9DC83EBB1DF}" type="sibTrans" cxnId="{5595F3F7-7991-4874-A0B3-056C0DD91DDA}">
      <dgm:prSet/>
      <dgm:spPr/>
      <dgm:t>
        <a:bodyPr/>
        <a:lstStyle/>
        <a:p>
          <a:endParaRPr lang="de-DE"/>
        </a:p>
      </dgm:t>
    </dgm:pt>
    <dgm:pt modelId="{1AB0C9C5-0A2F-487A-B0E9-12E6E31ADC43}">
      <dgm:prSet phldrT="[Text]" custT="1"/>
      <dgm:spPr/>
      <dgm:t>
        <a:bodyPr/>
        <a:lstStyle/>
        <a:p>
          <a:endParaRPr lang="de-DE" sz="1800" dirty="0"/>
        </a:p>
      </dgm:t>
    </dgm:pt>
    <dgm:pt modelId="{58665147-F8BD-4052-A64F-F9261119BDFB}" type="parTrans" cxnId="{9E6175F6-616F-44A7-9A84-04A9ED4D203E}">
      <dgm:prSet/>
      <dgm:spPr/>
      <dgm:t>
        <a:bodyPr/>
        <a:lstStyle/>
        <a:p>
          <a:endParaRPr lang="de-DE"/>
        </a:p>
      </dgm:t>
    </dgm:pt>
    <dgm:pt modelId="{5734A55D-2989-41ED-A615-8F6677EC786E}" type="sibTrans" cxnId="{9E6175F6-616F-44A7-9A84-04A9ED4D203E}">
      <dgm:prSet/>
      <dgm:spPr/>
      <dgm:t>
        <a:bodyPr/>
        <a:lstStyle/>
        <a:p>
          <a:endParaRPr lang="de-DE"/>
        </a:p>
      </dgm:t>
    </dgm:pt>
    <dgm:pt modelId="{9E5B3489-5752-450B-A4E9-11D113D3824C}">
      <dgm:prSet phldrT="[Text]" custT="1"/>
      <dgm:spPr/>
      <dgm:t>
        <a:bodyPr/>
        <a:lstStyle/>
        <a:p>
          <a:pPr>
            <a:buFont typeface="Wingdings" panose="05000000000000000000" pitchFamily="2" charset="2"/>
            <a:buChar char="v"/>
          </a:pPr>
          <a:r>
            <a:rPr lang="de-DE" sz="1800" dirty="0"/>
            <a:t> </a:t>
          </a:r>
          <a:r>
            <a:rPr lang="de-DE" sz="1800" dirty="0" err="1"/>
            <a:t>Mathe+Naturwiss</a:t>
          </a:r>
          <a:r>
            <a:rPr lang="de-DE" sz="1800" dirty="0"/>
            <a:t>.</a:t>
          </a:r>
        </a:p>
      </dgm:t>
    </dgm:pt>
    <dgm:pt modelId="{4368E5C7-3AC3-4F94-AB4D-2DB30D16B856}" type="parTrans" cxnId="{6172E0D8-E019-47B9-ACB6-62C072E8CCD7}">
      <dgm:prSet/>
      <dgm:spPr/>
      <dgm:t>
        <a:bodyPr/>
        <a:lstStyle/>
        <a:p>
          <a:endParaRPr lang="de-DE"/>
        </a:p>
      </dgm:t>
    </dgm:pt>
    <dgm:pt modelId="{21332023-8C28-41C8-B092-3550D8D4F15E}" type="sibTrans" cxnId="{6172E0D8-E019-47B9-ACB6-62C072E8CCD7}">
      <dgm:prSet/>
      <dgm:spPr/>
      <dgm:t>
        <a:bodyPr/>
        <a:lstStyle/>
        <a:p>
          <a:endParaRPr lang="de-DE"/>
        </a:p>
      </dgm:t>
    </dgm:pt>
    <dgm:pt modelId="{2FED029D-B843-41AA-BC42-1652F33589A9}">
      <dgm:prSet phldrT="[Text]" custT="1"/>
      <dgm:spPr/>
      <dgm:t>
        <a:bodyPr/>
        <a:lstStyle/>
        <a:p>
          <a:endParaRPr lang="de-DE" sz="1800" dirty="0"/>
        </a:p>
      </dgm:t>
    </dgm:pt>
    <dgm:pt modelId="{41A5B64E-E348-40FA-BF88-EAB4062A13C5}" type="parTrans" cxnId="{24F68960-C127-47CF-B25D-08E1F842F9A0}">
      <dgm:prSet/>
      <dgm:spPr/>
      <dgm:t>
        <a:bodyPr/>
        <a:lstStyle/>
        <a:p>
          <a:endParaRPr lang="de-DE"/>
        </a:p>
      </dgm:t>
    </dgm:pt>
    <dgm:pt modelId="{0A5B65CD-C7F3-4363-9DD2-7D2D2851AD7D}" type="sibTrans" cxnId="{24F68960-C127-47CF-B25D-08E1F842F9A0}">
      <dgm:prSet/>
      <dgm:spPr/>
      <dgm:t>
        <a:bodyPr/>
        <a:lstStyle/>
        <a:p>
          <a:endParaRPr lang="de-DE"/>
        </a:p>
      </dgm:t>
    </dgm:pt>
    <dgm:pt modelId="{952E3FFF-E5C2-4CE0-9D03-009F7CACD9EB}">
      <dgm:prSet phldrT="[Text]" custT="1"/>
      <dgm:spPr/>
      <dgm:t>
        <a:bodyPr/>
        <a:lstStyle/>
        <a:p>
          <a:pPr>
            <a:buFont typeface="Wingdings" panose="05000000000000000000" pitchFamily="2" charset="2"/>
            <a:buChar char="v"/>
          </a:pPr>
          <a:r>
            <a:rPr lang="de-DE" sz="1800" dirty="0"/>
            <a:t> </a:t>
          </a:r>
          <a:r>
            <a:rPr lang="de-DE" sz="1800" dirty="0" err="1"/>
            <a:t>Naturw</a:t>
          </a:r>
          <a:r>
            <a:rPr lang="de-DE" sz="1800" dirty="0"/>
            <a:t>.+</a:t>
          </a:r>
          <a:r>
            <a:rPr lang="de-DE" sz="1800" dirty="0" err="1"/>
            <a:t>Naturw</a:t>
          </a:r>
          <a:r>
            <a:rPr lang="de-DE" sz="1800" dirty="0"/>
            <a:t>.</a:t>
          </a:r>
        </a:p>
      </dgm:t>
    </dgm:pt>
    <dgm:pt modelId="{A7B14C65-2548-4D97-B3BF-1F377767978E}" type="parTrans" cxnId="{3850CE9F-E16A-44B9-86FF-E96FF459AA08}">
      <dgm:prSet/>
      <dgm:spPr/>
      <dgm:t>
        <a:bodyPr/>
        <a:lstStyle/>
        <a:p>
          <a:endParaRPr lang="de-DE"/>
        </a:p>
      </dgm:t>
    </dgm:pt>
    <dgm:pt modelId="{D4AFE302-D018-454B-8620-D37206F37091}" type="sibTrans" cxnId="{3850CE9F-E16A-44B9-86FF-E96FF459AA08}">
      <dgm:prSet/>
      <dgm:spPr/>
      <dgm:t>
        <a:bodyPr/>
        <a:lstStyle/>
        <a:p>
          <a:endParaRPr lang="de-DE"/>
        </a:p>
      </dgm:t>
    </dgm:pt>
    <dgm:pt modelId="{0D318F77-995E-40DF-ABCA-19E77D0E215F}">
      <dgm:prSet phldrT="[Text]" custT="1"/>
      <dgm:spPr/>
      <dgm:t>
        <a:bodyPr/>
        <a:lstStyle/>
        <a:p>
          <a:r>
            <a:rPr lang="de-DE" sz="2000" dirty="0"/>
            <a:t>4</a:t>
          </a:r>
        </a:p>
        <a:p>
          <a:r>
            <a:rPr lang="de-DE" sz="2000" dirty="0"/>
            <a:t>musisch-</a:t>
          </a:r>
          <a:r>
            <a:rPr lang="de-DE" sz="2000" dirty="0" err="1"/>
            <a:t>künstl</a:t>
          </a:r>
          <a:r>
            <a:rPr lang="de-DE" sz="2000" dirty="0"/>
            <a:t>.</a:t>
          </a:r>
        </a:p>
      </dgm:t>
    </dgm:pt>
    <dgm:pt modelId="{DF5A65F8-95D9-4557-BE1A-FC0569D15599}" type="parTrans" cxnId="{89216540-D67E-48CE-A584-4DA66498C8CE}">
      <dgm:prSet/>
      <dgm:spPr/>
      <dgm:t>
        <a:bodyPr/>
        <a:lstStyle/>
        <a:p>
          <a:endParaRPr lang="de-DE"/>
        </a:p>
      </dgm:t>
    </dgm:pt>
    <dgm:pt modelId="{AA0E7A1F-E783-4BCC-9729-7F23E93B252D}" type="sibTrans" cxnId="{89216540-D67E-48CE-A584-4DA66498C8CE}">
      <dgm:prSet/>
      <dgm:spPr/>
      <dgm:t>
        <a:bodyPr/>
        <a:lstStyle/>
        <a:p>
          <a:endParaRPr lang="de-DE"/>
        </a:p>
      </dgm:t>
    </dgm:pt>
    <dgm:pt modelId="{61E5D6EF-A440-4DD9-A919-B44469F3B46A}">
      <dgm:prSet custT="1"/>
      <dgm:spPr/>
      <dgm:t>
        <a:bodyPr/>
        <a:lstStyle/>
        <a:p>
          <a:pPr algn="l"/>
          <a:r>
            <a:rPr lang="de-DE" sz="1800" dirty="0"/>
            <a:t>Kombination aus:</a:t>
          </a:r>
        </a:p>
      </dgm:t>
    </dgm:pt>
    <dgm:pt modelId="{A76E4CB9-3172-41FA-ADA8-23F776390F02}" type="parTrans" cxnId="{5FA38CA7-A6EE-4040-960E-2A3284F75145}">
      <dgm:prSet/>
      <dgm:spPr/>
      <dgm:t>
        <a:bodyPr/>
        <a:lstStyle/>
        <a:p>
          <a:endParaRPr lang="de-DE"/>
        </a:p>
      </dgm:t>
    </dgm:pt>
    <dgm:pt modelId="{8499E592-F039-4010-AD8D-D71FD97C4E7A}" type="sibTrans" cxnId="{5FA38CA7-A6EE-4040-960E-2A3284F75145}">
      <dgm:prSet/>
      <dgm:spPr/>
      <dgm:t>
        <a:bodyPr/>
        <a:lstStyle/>
        <a:p>
          <a:endParaRPr lang="de-DE"/>
        </a:p>
      </dgm:t>
    </dgm:pt>
    <dgm:pt modelId="{883BF464-7D2D-4A12-B95A-D83EB1788B89}">
      <dgm:prSet custT="1"/>
      <dgm:spPr/>
      <dgm:t>
        <a:bodyPr/>
        <a:lstStyle/>
        <a:p>
          <a:pPr algn="l"/>
          <a:endParaRPr lang="de-DE" sz="1800" dirty="0"/>
        </a:p>
      </dgm:t>
    </dgm:pt>
    <dgm:pt modelId="{12472C2B-AFB8-4BF5-8178-C79C577287E4}" type="parTrans" cxnId="{87D57095-9B0F-4F3C-8421-CEC1AA17744A}">
      <dgm:prSet/>
      <dgm:spPr/>
      <dgm:t>
        <a:bodyPr/>
        <a:lstStyle/>
        <a:p>
          <a:endParaRPr lang="de-DE"/>
        </a:p>
      </dgm:t>
    </dgm:pt>
    <dgm:pt modelId="{44FF4DB6-1B9B-46CE-93F7-5CA602E79C05}" type="sibTrans" cxnId="{87D57095-9B0F-4F3C-8421-CEC1AA17744A}">
      <dgm:prSet/>
      <dgm:spPr/>
      <dgm:t>
        <a:bodyPr/>
        <a:lstStyle/>
        <a:p>
          <a:endParaRPr lang="de-DE"/>
        </a:p>
      </dgm:t>
    </dgm:pt>
    <dgm:pt modelId="{746F6EA1-7EA1-4E04-9AC4-CB0F6D087111}">
      <dgm:prSet custT="1"/>
      <dgm:spPr/>
      <dgm:t>
        <a:bodyPr/>
        <a:lstStyle/>
        <a:p>
          <a:pPr algn="ctr">
            <a:buFont typeface="Wingdings" panose="05000000000000000000" pitchFamily="2" charset="2"/>
            <a:buChar char="v"/>
          </a:pPr>
          <a:r>
            <a:rPr lang="de-DE" sz="1800" dirty="0"/>
            <a:t> Mathe oder Deutsch</a:t>
          </a:r>
        </a:p>
      </dgm:t>
    </dgm:pt>
    <dgm:pt modelId="{4AA749B0-CF89-4130-97B1-0FF8D0B0DACC}" type="parTrans" cxnId="{F824C538-D664-4DD2-BABE-52BB57225FF2}">
      <dgm:prSet/>
      <dgm:spPr/>
      <dgm:t>
        <a:bodyPr/>
        <a:lstStyle/>
        <a:p>
          <a:endParaRPr lang="de-DE"/>
        </a:p>
      </dgm:t>
    </dgm:pt>
    <dgm:pt modelId="{1024A55F-EB78-4510-AE19-6A07348D8E08}" type="sibTrans" cxnId="{F824C538-D664-4DD2-BABE-52BB57225FF2}">
      <dgm:prSet/>
      <dgm:spPr/>
      <dgm:t>
        <a:bodyPr/>
        <a:lstStyle/>
        <a:p>
          <a:endParaRPr lang="de-DE"/>
        </a:p>
      </dgm:t>
    </dgm:pt>
    <dgm:pt modelId="{80E38929-0482-4CD6-A496-F0740459BE83}">
      <dgm:prSet custT="1"/>
      <dgm:spPr/>
      <dgm:t>
        <a:bodyPr/>
        <a:lstStyle/>
        <a:p>
          <a:pPr algn="ctr">
            <a:buFont typeface="Wingdings" panose="05000000000000000000" pitchFamily="2" charset="2"/>
            <a:buChar char="v"/>
          </a:pPr>
          <a:r>
            <a:rPr lang="de-DE" sz="1800" dirty="0"/>
            <a:t> Kunst oder Musik</a:t>
          </a:r>
        </a:p>
      </dgm:t>
    </dgm:pt>
    <dgm:pt modelId="{991139C8-60CB-477F-9868-D4B297C8BDD0}" type="parTrans" cxnId="{8A380D0F-9513-4D76-AAC1-D472852573E4}">
      <dgm:prSet/>
      <dgm:spPr/>
      <dgm:t>
        <a:bodyPr/>
        <a:lstStyle/>
        <a:p>
          <a:endParaRPr lang="de-DE"/>
        </a:p>
      </dgm:t>
    </dgm:pt>
    <dgm:pt modelId="{C93D7749-7B14-451C-BB1F-C6C514BDA426}" type="sibTrans" cxnId="{8A380D0F-9513-4D76-AAC1-D472852573E4}">
      <dgm:prSet/>
      <dgm:spPr/>
      <dgm:t>
        <a:bodyPr/>
        <a:lstStyle/>
        <a:p>
          <a:endParaRPr lang="de-DE"/>
        </a:p>
      </dgm:t>
    </dgm:pt>
    <dgm:pt modelId="{98BFD088-E991-4836-BD16-7BC0B1533C15}">
      <dgm:prSet custT="1"/>
      <dgm:spPr/>
      <dgm:t>
        <a:bodyPr/>
        <a:lstStyle/>
        <a:p>
          <a:pPr algn="ctr">
            <a:buFont typeface="Wingdings" panose="05000000000000000000" pitchFamily="2" charset="2"/>
            <a:buNone/>
          </a:pPr>
          <a:r>
            <a:rPr lang="de-DE" sz="1800" dirty="0"/>
            <a:t>+</a:t>
          </a:r>
        </a:p>
      </dgm:t>
    </dgm:pt>
    <dgm:pt modelId="{663ECCC8-8F07-4B6F-BC14-B5F5A41E1E82}" type="parTrans" cxnId="{34188150-CEEE-4C64-A438-3E906D17598D}">
      <dgm:prSet/>
      <dgm:spPr/>
      <dgm:t>
        <a:bodyPr/>
        <a:lstStyle/>
        <a:p>
          <a:endParaRPr lang="de-DE"/>
        </a:p>
      </dgm:t>
    </dgm:pt>
    <dgm:pt modelId="{D59D2007-D780-40E2-A053-98C2ECD1781B}" type="sibTrans" cxnId="{34188150-CEEE-4C64-A438-3E906D17598D}">
      <dgm:prSet/>
      <dgm:spPr/>
      <dgm:t>
        <a:bodyPr/>
        <a:lstStyle/>
        <a:p>
          <a:endParaRPr lang="de-DE"/>
        </a:p>
      </dgm:t>
    </dgm:pt>
    <dgm:pt modelId="{BA4E747E-721B-4F74-8ADB-15C421B21B92}" type="pres">
      <dgm:prSet presAssocID="{9970DE8E-C791-4810-94A1-66E2E384D91C}" presName="Name0" presStyleCnt="0">
        <dgm:presLayoutVars>
          <dgm:dir/>
          <dgm:animLvl val="lvl"/>
          <dgm:resizeHandles val="exact"/>
        </dgm:presLayoutVars>
      </dgm:prSet>
      <dgm:spPr/>
      <dgm:t>
        <a:bodyPr/>
        <a:lstStyle/>
        <a:p>
          <a:endParaRPr lang="de-DE"/>
        </a:p>
      </dgm:t>
    </dgm:pt>
    <dgm:pt modelId="{9625B60B-5358-4763-A080-CAFC49E01F8F}" type="pres">
      <dgm:prSet presAssocID="{12D06773-D133-4570-9F62-4E85B2A35CB8}" presName="composite" presStyleCnt="0"/>
      <dgm:spPr/>
    </dgm:pt>
    <dgm:pt modelId="{728BD021-1892-478E-A627-7A8FC183D9CB}" type="pres">
      <dgm:prSet presAssocID="{12D06773-D133-4570-9F62-4E85B2A35CB8}" presName="parTx" presStyleLbl="alignNode1" presStyleIdx="0" presStyleCnt="4" custScaleX="118045" custLinFactNeighborX="2412" custLinFactNeighborY="-15737">
        <dgm:presLayoutVars>
          <dgm:chMax val="0"/>
          <dgm:chPref val="0"/>
          <dgm:bulletEnabled val="1"/>
        </dgm:presLayoutVars>
      </dgm:prSet>
      <dgm:spPr/>
      <dgm:t>
        <a:bodyPr/>
        <a:lstStyle/>
        <a:p>
          <a:endParaRPr lang="de-DE"/>
        </a:p>
      </dgm:t>
    </dgm:pt>
    <dgm:pt modelId="{11657DA8-60CA-436A-99E0-B475B7F9AFC0}" type="pres">
      <dgm:prSet presAssocID="{12D06773-D133-4570-9F62-4E85B2A35CB8}" presName="desTx" presStyleLbl="alignAccFollowNode1" presStyleIdx="0" presStyleCnt="4" custScaleX="126538" custLinFactNeighborY="-4641">
        <dgm:presLayoutVars>
          <dgm:bulletEnabled val="1"/>
        </dgm:presLayoutVars>
      </dgm:prSet>
      <dgm:spPr/>
      <dgm:t>
        <a:bodyPr/>
        <a:lstStyle/>
        <a:p>
          <a:endParaRPr lang="de-DE"/>
        </a:p>
      </dgm:t>
    </dgm:pt>
    <dgm:pt modelId="{3AFC551F-2B22-476F-8128-5BE7F6C58F8A}" type="pres">
      <dgm:prSet presAssocID="{FDAB851B-30E8-4D2A-AFE9-F5B04112F801}" presName="space" presStyleCnt="0"/>
      <dgm:spPr/>
    </dgm:pt>
    <dgm:pt modelId="{B57E97D9-6FCC-40F1-ADB5-347D4C0EBC71}" type="pres">
      <dgm:prSet presAssocID="{05AACDC0-E1E6-4531-86AE-E0F825585BE5}" presName="composite" presStyleCnt="0"/>
      <dgm:spPr/>
    </dgm:pt>
    <dgm:pt modelId="{A253944C-1FCA-4897-90C1-1A2806CF3705}" type="pres">
      <dgm:prSet presAssocID="{05AACDC0-E1E6-4531-86AE-E0F825585BE5}" presName="parTx" presStyleLbl="alignNode1" presStyleIdx="1" presStyleCnt="4" custLinFactNeighborX="-11973" custLinFactNeighborY="-12280">
        <dgm:presLayoutVars>
          <dgm:chMax val="0"/>
          <dgm:chPref val="0"/>
          <dgm:bulletEnabled val="1"/>
        </dgm:presLayoutVars>
      </dgm:prSet>
      <dgm:spPr/>
      <dgm:t>
        <a:bodyPr/>
        <a:lstStyle/>
        <a:p>
          <a:endParaRPr lang="de-DE"/>
        </a:p>
      </dgm:t>
    </dgm:pt>
    <dgm:pt modelId="{D66D1350-7D2D-444E-BB80-325BC3E7801A}" type="pres">
      <dgm:prSet presAssocID="{05AACDC0-E1E6-4531-86AE-E0F825585BE5}" presName="desTx" presStyleLbl="alignAccFollowNode1" presStyleIdx="1" presStyleCnt="4" custLinFactNeighborX="-11973" custLinFactNeighborY="-3023">
        <dgm:presLayoutVars>
          <dgm:bulletEnabled val="1"/>
        </dgm:presLayoutVars>
      </dgm:prSet>
      <dgm:spPr/>
      <dgm:t>
        <a:bodyPr/>
        <a:lstStyle/>
        <a:p>
          <a:endParaRPr lang="de-DE"/>
        </a:p>
      </dgm:t>
    </dgm:pt>
    <dgm:pt modelId="{DBA57523-B2EA-40EC-870E-45A06BD53812}" type="pres">
      <dgm:prSet presAssocID="{00505E1A-A5A3-4686-ACDA-95E3FF5511C1}" presName="space" presStyleCnt="0"/>
      <dgm:spPr/>
    </dgm:pt>
    <dgm:pt modelId="{79572C0A-733C-43CF-A568-9D42789DF8FF}" type="pres">
      <dgm:prSet presAssocID="{61976A40-E209-4074-AF48-1457BA4F8BAF}" presName="composite" presStyleCnt="0"/>
      <dgm:spPr/>
    </dgm:pt>
    <dgm:pt modelId="{297D7A10-7058-44E1-AFBB-33BC1DA1C904}" type="pres">
      <dgm:prSet presAssocID="{61976A40-E209-4074-AF48-1457BA4F8BAF}" presName="parTx" presStyleLbl="alignNode1" presStyleIdx="2" presStyleCnt="4" custLinFactNeighborX="-19957" custLinFactNeighborY="-11450">
        <dgm:presLayoutVars>
          <dgm:chMax val="0"/>
          <dgm:chPref val="0"/>
          <dgm:bulletEnabled val="1"/>
        </dgm:presLayoutVars>
      </dgm:prSet>
      <dgm:spPr/>
      <dgm:t>
        <a:bodyPr/>
        <a:lstStyle/>
        <a:p>
          <a:endParaRPr lang="de-DE"/>
        </a:p>
      </dgm:t>
    </dgm:pt>
    <dgm:pt modelId="{E69C1842-0EE6-48FA-966B-E5C8E4721562}" type="pres">
      <dgm:prSet presAssocID="{61976A40-E209-4074-AF48-1457BA4F8BAF}" presName="desTx" presStyleLbl="alignAccFollowNode1" presStyleIdx="2" presStyleCnt="4" custLinFactNeighborX="-20340" custLinFactNeighborY="-4641">
        <dgm:presLayoutVars>
          <dgm:bulletEnabled val="1"/>
        </dgm:presLayoutVars>
      </dgm:prSet>
      <dgm:spPr/>
      <dgm:t>
        <a:bodyPr/>
        <a:lstStyle/>
        <a:p>
          <a:endParaRPr lang="de-DE"/>
        </a:p>
      </dgm:t>
    </dgm:pt>
    <dgm:pt modelId="{5CB237D5-1659-49A8-8193-DB493B6210D7}" type="pres">
      <dgm:prSet presAssocID="{0F0A38CF-6807-4A5C-A0B5-C5EC1BA623D9}" presName="space" presStyleCnt="0"/>
      <dgm:spPr/>
    </dgm:pt>
    <dgm:pt modelId="{3A9E779B-2625-41A6-B0EF-5C3576D1F41E}" type="pres">
      <dgm:prSet presAssocID="{0D318F77-995E-40DF-ABCA-19E77D0E215F}" presName="composite" presStyleCnt="0"/>
      <dgm:spPr/>
    </dgm:pt>
    <dgm:pt modelId="{B8EF355B-44C6-4D60-927B-FB719550B186}" type="pres">
      <dgm:prSet presAssocID="{0D318F77-995E-40DF-ABCA-19E77D0E215F}" presName="parTx" presStyleLbl="alignNode1" presStyleIdx="3" presStyleCnt="4" custLinFactNeighborX="-28150" custLinFactNeighborY="-11450">
        <dgm:presLayoutVars>
          <dgm:chMax val="0"/>
          <dgm:chPref val="0"/>
          <dgm:bulletEnabled val="1"/>
        </dgm:presLayoutVars>
      </dgm:prSet>
      <dgm:spPr/>
      <dgm:t>
        <a:bodyPr/>
        <a:lstStyle/>
        <a:p>
          <a:endParaRPr lang="de-DE"/>
        </a:p>
      </dgm:t>
    </dgm:pt>
    <dgm:pt modelId="{11E387C4-B87A-4C00-AF20-86513ED6E966}" type="pres">
      <dgm:prSet presAssocID="{0D318F77-995E-40DF-ABCA-19E77D0E215F}" presName="desTx" presStyleLbl="alignAccFollowNode1" presStyleIdx="3" presStyleCnt="4" custLinFactNeighborX="-28029" custLinFactNeighborY="-4030">
        <dgm:presLayoutVars>
          <dgm:bulletEnabled val="1"/>
        </dgm:presLayoutVars>
      </dgm:prSet>
      <dgm:spPr/>
      <dgm:t>
        <a:bodyPr/>
        <a:lstStyle/>
        <a:p>
          <a:endParaRPr lang="de-DE"/>
        </a:p>
      </dgm:t>
    </dgm:pt>
  </dgm:ptLst>
  <dgm:cxnLst>
    <dgm:cxn modelId="{BABDBD43-4719-4442-A35C-6CBC563BED77}" srcId="{12D06773-D133-4570-9F62-4E85B2A35CB8}" destId="{BB1191A1-406F-4D88-B6E7-6C43733B72B2}" srcOrd="3" destOrd="0" parTransId="{1F4F5383-0A05-4168-ACD0-94AB45B01998}" sibTransId="{D4333718-0DCD-4765-957B-A6B5B6F996DA}"/>
    <dgm:cxn modelId="{78193A58-8419-4F88-A1DB-0EB9480F7AE2}" type="presOf" srcId="{1AB0C9C5-0A2F-487A-B0E9-12E6E31ADC43}" destId="{D66D1350-7D2D-444E-BB80-325BC3E7801A}" srcOrd="0" destOrd="1" presId="urn:microsoft.com/office/officeart/2005/8/layout/hList1"/>
    <dgm:cxn modelId="{41B08C38-891A-40E2-895A-BDD6487041B5}" srcId="{12D06773-D133-4570-9F62-4E85B2A35CB8}" destId="{AED8005C-A8B4-4AB0-91D4-F6446F7CDE50}" srcOrd="1" destOrd="0" parTransId="{41CC8889-0D60-4BDB-BAAE-5D574C8C94BA}" sibTransId="{D16ABB4A-5994-4967-B6BD-E763356E0DC0}"/>
    <dgm:cxn modelId="{B05D133D-BAC7-4F08-BED4-02637940478E}" type="presOf" srcId="{0D318F77-995E-40DF-ABCA-19E77D0E215F}" destId="{B8EF355B-44C6-4D60-927B-FB719550B186}" srcOrd="0" destOrd="0" presId="urn:microsoft.com/office/officeart/2005/8/layout/hList1"/>
    <dgm:cxn modelId="{3850CE9F-E16A-44B9-86FF-E96FF459AA08}" srcId="{61976A40-E209-4074-AF48-1457BA4F8BAF}" destId="{952E3FFF-E5C2-4CE0-9D03-009F7CACD9EB}" srcOrd="3" destOrd="0" parTransId="{A7B14C65-2548-4D97-B3BF-1F377767978E}" sibTransId="{D4AFE302-D018-454B-8620-D37206F37091}"/>
    <dgm:cxn modelId="{87D57095-9B0F-4F3C-8421-CEC1AA17744A}" srcId="{0D318F77-995E-40DF-ABCA-19E77D0E215F}" destId="{883BF464-7D2D-4A12-B95A-D83EB1788B89}" srcOrd="1" destOrd="0" parTransId="{12472C2B-AFB8-4BF5-8178-C79C577287E4}" sibTransId="{44FF4DB6-1B9B-46CE-93F7-5CA602E79C05}"/>
    <dgm:cxn modelId="{A7767C42-6B08-4CA6-91D9-4B03489F7CFD}" srcId="{9970DE8E-C791-4810-94A1-66E2E384D91C}" destId="{61976A40-E209-4074-AF48-1457BA4F8BAF}" srcOrd="2" destOrd="0" parTransId="{FD174710-4FBE-42F3-8DA8-2EA33A1A553B}" sibTransId="{0F0A38CF-6807-4A5C-A0B5-C5EC1BA623D9}"/>
    <dgm:cxn modelId="{405C1F8B-7641-4E94-9026-C10539A0CF91}" type="presOf" srcId="{12D06773-D133-4570-9F62-4E85B2A35CB8}" destId="{728BD021-1892-478E-A627-7A8FC183D9CB}" srcOrd="0" destOrd="0" presId="urn:microsoft.com/office/officeart/2005/8/layout/hList1"/>
    <dgm:cxn modelId="{4B84F9C6-AC53-4866-B2DF-20E0BA4C5681}" type="presOf" srcId="{952E3FFF-E5C2-4CE0-9D03-009F7CACD9EB}" destId="{E69C1842-0EE6-48FA-966B-E5C8E4721562}" srcOrd="0" destOrd="3" presId="urn:microsoft.com/office/officeart/2005/8/layout/hList1"/>
    <dgm:cxn modelId="{4C0EFCAF-E48D-4371-84A6-90FDC70A750F}" type="presOf" srcId="{80E38929-0482-4CD6-A496-F0740459BE83}" destId="{11E387C4-B87A-4C00-AF20-86513ED6E966}" srcOrd="0" destOrd="4" presId="urn:microsoft.com/office/officeart/2005/8/layout/hList1"/>
    <dgm:cxn modelId="{6172E0D8-E019-47B9-ACB6-62C072E8CCD7}" srcId="{61976A40-E209-4074-AF48-1457BA4F8BAF}" destId="{9E5B3489-5752-450B-A4E9-11D113D3824C}" srcOrd="2" destOrd="0" parTransId="{4368E5C7-3AC3-4F94-AB4D-2DB30D16B856}" sibTransId="{21332023-8C28-41C8-B092-3550D8D4F15E}"/>
    <dgm:cxn modelId="{5595F3F7-7991-4874-A0B3-056C0DD91DDA}" srcId="{05AACDC0-E1E6-4531-86AE-E0F825585BE5}" destId="{E0341BE7-14BB-447A-A51D-10A6176CD0E7}" srcOrd="2" destOrd="0" parTransId="{209EF29E-B330-46E0-AA83-6BFB0495CA79}" sibTransId="{36E6C374-6190-4E13-AB71-E9DC83EBB1DF}"/>
    <dgm:cxn modelId="{8A41657C-67F4-421A-8089-33811C642131}" srcId="{9970DE8E-C791-4810-94A1-66E2E384D91C}" destId="{12D06773-D133-4570-9F62-4E85B2A35CB8}" srcOrd="0" destOrd="0" parTransId="{FD172E86-0736-4DC8-B582-ED837750F87D}" sibTransId="{FDAB851B-30E8-4D2A-AFE9-F5B04112F801}"/>
    <dgm:cxn modelId="{C2C28D1F-AD69-4BCB-A3C4-4CAD4C42E348}" type="presOf" srcId="{CBBC1227-326C-4C74-BF5A-F64232F8A973}" destId="{D66D1350-7D2D-444E-BB80-325BC3E7801A}" srcOrd="0" destOrd="0" presId="urn:microsoft.com/office/officeart/2005/8/layout/hList1"/>
    <dgm:cxn modelId="{34188150-CEEE-4C64-A438-3E906D17598D}" srcId="{0D318F77-995E-40DF-ABCA-19E77D0E215F}" destId="{98BFD088-E991-4836-BD16-7BC0B1533C15}" srcOrd="3" destOrd="0" parTransId="{663ECCC8-8F07-4B6F-BC14-B5F5A41E1E82}" sibTransId="{D59D2007-D780-40E2-A053-98C2ECD1781B}"/>
    <dgm:cxn modelId="{24EC33FB-3C43-4E75-B6CC-DC8A2003049D}" type="presOf" srcId="{9970DE8E-C791-4810-94A1-66E2E384D91C}" destId="{BA4E747E-721B-4F74-8ADB-15C421B21B92}" srcOrd="0" destOrd="0" presId="urn:microsoft.com/office/officeart/2005/8/layout/hList1"/>
    <dgm:cxn modelId="{9E6175F6-616F-44A7-9A84-04A9ED4D203E}" srcId="{05AACDC0-E1E6-4531-86AE-E0F825585BE5}" destId="{1AB0C9C5-0A2F-487A-B0E9-12E6E31ADC43}" srcOrd="1" destOrd="0" parTransId="{58665147-F8BD-4052-A64F-F9261119BDFB}" sibTransId="{5734A55D-2989-41ED-A615-8F6677EC786E}"/>
    <dgm:cxn modelId="{8CBB79D6-DE4C-4295-969D-55091925A331}" type="presOf" srcId="{746F6EA1-7EA1-4E04-9AC4-CB0F6D087111}" destId="{11E387C4-B87A-4C00-AF20-86513ED6E966}" srcOrd="0" destOrd="2" presId="urn:microsoft.com/office/officeart/2005/8/layout/hList1"/>
    <dgm:cxn modelId="{F8430F87-1C0B-4C65-A3E4-374315305A2C}" srcId="{12D06773-D133-4570-9F62-4E85B2A35CB8}" destId="{611613E6-AB8A-48D6-B174-87102374D7BD}" srcOrd="0" destOrd="0" parTransId="{D943635B-86A7-4A74-8C07-DCE25CCF6A4C}" sibTransId="{E1FDBAE6-941E-4947-9D5C-98B0AABF578F}"/>
    <dgm:cxn modelId="{CF9F13F4-00EB-42B6-8B56-D61A8200C079}" type="presOf" srcId="{AED8005C-A8B4-4AB0-91D4-F6446F7CDE50}" destId="{11657DA8-60CA-436A-99E0-B475B7F9AFC0}" srcOrd="0" destOrd="1" presId="urn:microsoft.com/office/officeart/2005/8/layout/hList1"/>
    <dgm:cxn modelId="{FE2699A8-0CDC-42C4-8C01-C2F30F3C955A}" type="presOf" srcId="{9E5B3489-5752-450B-A4E9-11D113D3824C}" destId="{E69C1842-0EE6-48FA-966B-E5C8E4721562}" srcOrd="0" destOrd="2" presId="urn:microsoft.com/office/officeart/2005/8/layout/hList1"/>
    <dgm:cxn modelId="{89216540-D67E-48CE-A584-4DA66498C8CE}" srcId="{9970DE8E-C791-4810-94A1-66E2E384D91C}" destId="{0D318F77-995E-40DF-ABCA-19E77D0E215F}" srcOrd="3" destOrd="0" parTransId="{DF5A65F8-95D9-4557-BE1A-FC0569D15599}" sibTransId="{AA0E7A1F-E783-4BCC-9729-7F23E93B252D}"/>
    <dgm:cxn modelId="{F824C538-D664-4DD2-BABE-52BB57225FF2}" srcId="{0D318F77-995E-40DF-ABCA-19E77D0E215F}" destId="{746F6EA1-7EA1-4E04-9AC4-CB0F6D087111}" srcOrd="2" destOrd="0" parTransId="{4AA749B0-CF89-4130-97B1-0FF8D0B0DACC}" sibTransId="{1024A55F-EB78-4510-AE19-6A07348D8E08}"/>
    <dgm:cxn modelId="{403435D3-1B98-4CB2-902E-4AF22733865A}" type="presOf" srcId="{E0341BE7-14BB-447A-A51D-10A6176CD0E7}" destId="{D66D1350-7D2D-444E-BB80-325BC3E7801A}" srcOrd="0" destOrd="2" presId="urn:microsoft.com/office/officeart/2005/8/layout/hList1"/>
    <dgm:cxn modelId="{AFD6C571-6A05-4E39-896E-AFE4CF66607F}" type="presOf" srcId="{883BF464-7D2D-4A12-B95A-D83EB1788B89}" destId="{11E387C4-B87A-4C00-AF20-86513ED6E966}" srcOrd="0" destOrd="1" presId="urn:microsoft.com/office/officeart/2005/8/layout/hList1"/>
    <dgm:cxn modelId="{4463357F-B2A9-418D-B2A8-1ECD0FE09EB8}" type="presOf" srcId="{BB1191A1-406F-4D88-B6E7-6C43733B72B2}" destId="{11657DA8-60CA-436A-99E0-B475B7F9AFC0}" srcOrd="0" destOrd="3" presId="urn:microsoft.com/office/officeart/2005/8/layout/hList1"/>
    <dgm:cxn modelId="{C99D8860-4F08-46E1-84CD-DEF980D57277}" srcId="{05AACDC0-E1E6-4531-86AE-E0F825585BE5}" destId="{CBBC1227-326C-4C74-BF5A-F64232F8A973}" srcOrd="0" destOrd="0" parTransId="{9C8F5151-9DFB-48CA-9042-815B602704A8}" sibTransId="{281EAF28-C8F7-4220-A6E9-82A7B4FC5A3E}"/>
    <dgm:cxn modelId="{C00AC047-4BED-4FDB-B516-2C331AAD2FB2}" type="presOf" srcId="{98BFD088-E991-4836-BD16-7BC0B1533C15}" destId="{11E387C4-B87A-4C00-AF20-86513ED6E966}" srcOrd="0" destOrd="3" presId="urn:microsoft.com/office/officeart/2005/8/layout/hList1"/>
    <dgm:cxn modelId="{8A380D0F-9513-4D76-AAC1-D472852573E4}" srcId="{0D318F77-995E-40DF-ABCA-19E77D0E215F}" destId="{80E38929-0482-4CD6-A496-F0740459BE83}" srcOrd="4" destOrd="0" parTransId="{991139C8-60CB-477F-9868-D4B297C8BDD0}" sibTransId="{C93D7749-7B14-451C-BB1F-C6C514BDA426}"/>
    <dgm:cxn modelId="{5FA38CA7-A6EE-4040-960E-2A3284F75145}" srcId="{0D318F77-995E-40DF-ABCA-19E77D0E215F}" destId="{61E5D6EF-A440-4DD9-A919-B44469F3B46A}" srcOrd="0" destOrd="0" parTransId="{A76E4CB9-3172-41FA-ADA8-23F776390F02}" sibTransId="{8499E592-F039-4010-AD8D-D71FD97C4E7A}"/>
    <dgm:cxn modelId="{EA406E6C-6F89-45B1-8708-25EAFED795AB}" type="presOf" srcId="{2FED029D-B843-41AA-BC42-1652F33589A9}" destId="{E69C1842-0EE6-48FA-966B-E5C8E4721562}" srcOrd="0" destOrd="1" presId="urn:microsoft.com/office/officeart/2005/8/layout/hList1"/>
    <dgm:cxn modelId="{D8A89F0C-ADDE-45EE-B83A-B05F97B2FB06}" type="presOf" srcId="{61976A40-E209-4074-AF48-1457BA4F8BAF}" destId="{297D7A10-7058-44E1-AFBB-33BC1DA1C904}" srcOrd="0" destOrd="0" presId="urn:microsoft.com/office/officeart/2005/8/layout/hList1"/>
    <dgm:cxn modelId="{FE4B705F-2150-4999-9A12-A6EEC2CFBF3E}" type="presOf" srcId="{05AACDC0-E1E6-4531-86AE-E0F825585BE5}" destId="{A253944C-1FCA-4897-90C1-1A2806CF3705}" srcOrd="0" destOrd="0" presId="urn:microsoft.com/office/officeart/2005/8/layout/hList1"/>
    <dgm:cxn modelId="{C4D35902-552E-45F8-B131-88FF3AB685AF}" type="presOf" srcId="{CA1ADCE7-99EE-4D99-BA97-E3CA90E1E4EC}" destId="{11657DA8-60CA-436A-99E0-B475B7F9AFC0}" srcOrd="0" destOrd="2" presId="urn:microsoft.com/office/officeart/2005/8/layout/hList1"/>
    <dgm:cxn modelId="{3AE02536-59E0-415E-8D31-FD039AF02F5F}" srcId="{61976A40-E209-4074-AF48-1457BA4F8BAF}" destId="{6A3A8B38-8246-4215-8510-2BEC7D1E12AC}" srcOrd="0" destOrd="0" parTransId="{DCCBA73B-46D7-4FAE-81AE-20999F325ECE}" sibTransId="{23AF9A42-D343-47A1-AB36-01A0A11760E3}"/>
    <dgm:cxn modelId="{24F68960-C127-47CF-B25D-08E1F842F9A0}" srcId="{61976A40-E209-4074-AF48-1457BA4F8BAF}" destId="{2FED029D-B843-41AA-BC42-1652F33589A9}" srcOrd="1" destOrd="0" parTransId="{41A5B64E-E348-40FA-BF88-EAB4062A13C5}" sibTransId="{0A5B65CD-C7F3-4363-9DD2-7D2D2851AD7D}"/>
    <dgm:cxn modelId="{22A205C3-E928-4A2B-9374-7FFB05EB7983}" srcId="{9970DE8E-C791-4810-94A1-66E2E384D91C}" destId="{05AACDC0-E1E6-4531-86AE-E0F825585BE5}" srcOrd="1" destOrd="0" parTransId="{9D4AC8EC-384F-4AB9-9812-FA39D8F58308}" sibTransId="{00505E1A-A5A3-4686-ACDA-95E3FF5511C1}"/>
    <dgm:cxn modelId="{22AEAEEE-DBAA-43E2-9278-2668D252FADE}" type="presOf" srcId="{611613E6-AB8A-48D6-B174-87102374D7BD}" destId="{11657DA8-60CA-436A-99E0-B475B7F9AFC0}" srcOrd="0" destOrd="0" presId="urn:microsoft.com/office/officeart/2005/8/layout/hList1"/>
    <dgm:cxn modelId="{8CEA6911-8D38-41E8-AD69-B45411EB8E90}" type="presOf" srcId="{61E5D6EF-A440-4DD9-A919-B44469F3B46A}" destId="{11E387C4-B87A-4C00-AF20-86513ED6E966}" srcOrd="0" destOrd="0" presId="urn:microsoft.com/office/officeart/2005/8/layout/hList1"/>
    <dgm:cxn modelId="{FACD4056-B8D6-479C-8D3C-02E15AC2282E}" type="presOf" srcId="{6A3A8B38-8246-4215-8510-2BEC7D1E12AC}" destId="{E69C1842-0EE6-48FA-966B-E5C8E4721562}" srcOrd="0" destOrd="0" presId="urn:microsoft.com/office/officeart/2005/8/layout/hList1"/>
    <dgm:cxn modelId="{C0D3109C-0B11-4B5B-AEB4-0BFF9B2B3538}" srcId="{12D06773-D133-4570-9F62-4E85B2A35CB8}" destId="{CA1ADCE7-99EE-4D99-BA97-E3CA90E1E4EC}" srcOrd="2" destOrd="0" parTransId="{F0AFFD85-BC4C-4EF6-9DAD-C41BE8967B3F}" sibTransId="{AB510A5F-B18C-4162-BD39-A639418B8284}"/>
    <dgm:cxn modelId="{AF197EAC-EB76-4A66-9B5A-826E0C26739E}" type="presParOf" srcId="{BA4E747E-721B-4F74-8ADB-15C421B21B92}" destId="{9625B60B-5358-4763-A080-CAFC49E01F8F}" srcOrd="0" destOrd="0" presId="urn:microsoft.com/office/officeart/2005/8/layout/hList1"/>
    <dgm:cxn modelId="{D83538EE-B4E5-4266-AA51-E3E90590BEE6}" type="presParOf" srcId="{9625B60B-5358-4763-A080-CAFC49E01F8F}" destId="{728BD021-1892-478E-A627-7A8FC183D9CB}" srcOrd="0" destOrd="0" presId="urn:microsoft.com/office/officeart/2005/8/layout/hList1"/>
    <dgm:cxn modelId="{16863BAC-A24B-43F9-BB05-CFBB038A03B2}" type="presParOf" srcId="{9625B60B-5358-4763-A080-CAFC49E01F8F}" destId="{11657DA8-60CA-436A-99E0-B475B7F9AFC0}" srcOrd="1" destOrd="0" presId="urn:microsoft.com/office/officeart/2005/8/layout/hList1"/>
    <dgm:cxn modelId="{15D37B17-6BE3-456D-9F3A-477CAE91DEDE}" type="presParOf" srcId="{BA4E747E-721B-4F74-8ADB-15C421B21B92}" destId="{3AFC551F-2B22-476F-8128-5BE7F6C58F8A}" srcOrd="1" destOrd="0" presId="urn:microsoft.com/office/officeart/2005/8/layout/hList1"/>
    <dgm:cxn modelId="{95A81A07-0127-4117-B6E8-F7181EA2E661}" type="presParOf" srcId="{BA4E747E-721B-4F74-8ADB-15C421B21B92}" destId="{B57E97D9-6FCC-40F1-ADB5-347D4C0EBC71}" srcOrd="2" destOrd="0" presId="urn:microsoft.com/office/officeart/2005/8/layout/hList1"/>
    <dgm:cxn modelId="{44CD2113-2EF9-4EB7-AAD0-DC406E859F06}" type="presParOf" srcId="{B57E97D9-6FCC-40F1-ADB5-347D4C0EBC71}" destId="{A253944C-1FCA-4897-90C1-1A2806CF3705}" srcOrd="0" destOrd="0" presId="urn:microsoft.com/office/officeart/2005/8/layout/hList1"/>
    <dgm:cxn modelId="{C127C3FE-B090-4CAF-B85E-7E1ED429C2D4}" type="presParOf" srcId="{B57E97D9-6FCC-40F1-ADB5-347D4C0EBC71}" destId="{D66D1350-7D2D-444E-BB80-325BC3E7801A}" srcOrd="1" destOrd="0" presId="urn:microsoft.com/office/officeart/2005/8/layout/hList1"/>
    <dgm:cxn modelId="{45A4E8A2-182D-4610-A8D1-5E7BDBDB091B}" type="presParOf" srcId="{BA4E747E-721B-4F74-8ADB-15C421B21B92}" destId="{DBA57523-B2EA-40EC-870E-45A06BD53812}" srcOrd="3" destOrd="0" presId="urn:microsoft.com/office/officeart/2005/8/layout/hList1"/>
    <dgm:cxn modelId="{678AB951-34D2-455A-91AA-AB28191DACA4}" type="presParOf" srcId="{BA4E747E-721B-4F74-8ADB-15C421B21B92}" destId="{79572C0A-733C-43CF-A568-9D42789DF8FF}" srcOrd="4" destOrd="0" presId="urn:microsoft.com/office/officeart/2005/8/layout/hList1"/>
    <dgm:cxn modelId="{8C69B45E-065F-4867-88F5-BE31D27F4FE5}" type="presParOf" srcId="{79572C0A-733C-43CF-A568-9D42789DF8FF}" destId="{297D7A10-7058-44E1-AFBB-33BC1DA1C904}" srcOrd="0" destOrd="0" presId="urn:microsoft.com/office/officeart/2005/8/layout/hList1"/>
    <dgm:cxn modelId="{6DD1F8DC-18FE-4A8E-903F-83908C47211B}" type="presParOf" srcId="{79572C0A-733C-43CF-A568-9D42789DF8FF}" destId="{E69C1842-0EE6-48FA-966B-E5C8E4721562}" srcOrd="1" destOrd="0" presId="urn:microsoft.com/office/officeart/2005/8/layout/hList1"/>
    <dgm:cxn modelId="{45CB6696-A13B-4B6C-AE34-7B727C2D893D}" type="presParOf" srcId="{BA4E747E-721B-4F74-8ADB-15C421B21B92}" destId="{5CB237D5-1659-49A8-8193-DB493B6210D7}" srcOrd="5" destOrd="0" presId="urn:microsoft.com/office/officeart/2005/8/layout/hList1"/>
    <dgm:cxn modelId="{C91CF7D7-E711-4371-8568-F7C25E213569}" type="presParOf" srcId="{BA4E747E-721B-4F74-8ADB-15C421B21B92}" destId="{3A9E779B-2625-41A6-B0EF-5C3576D1F41E}" srcOrd="6" destOrd="0" presId="urn:microsoft.com/office/officeart/2005/8/layout/hList1"/>
    <dgm:cxn modelId="{9E1240DB-8B01-435C-88C0-F2693AFE3947}" type="presParOf" srcId="{3A9E779B-2625-41A6-B0EF-5C3576D1F41E}" destId="{B8EF355B-44C6-4D60-927B-FB719550B186}" srcOrd="0" destOrd="0" presId="urn:microsoft.com/office/officeart/2005/8/layout/hList1"/>
    <dgm:cxn modelId="{9A986BA0-1FE0-4AA7-871B-29433A951613}" type="presParOf" srcId="{3A9E779B-2625-41A6-B0EF-5C3576D1F41E}" destId="{11E387C4-B87A-4C00-AF20-86513ED6E96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BD021-1892-478E-A627-7A8FC183D9CB}">
      <dsp:nvSpPr>
        <dsp:cNvPr id="0" name=""/>
        <dsp:cNvSpPr/>
      </dsp:nvSpPr>
      <dsp:spPr>
        <a:xfrm>
          <a:off x="35178" y="739482"/>
          <a:ext cx="3225269" cy="1128821"/>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de-DE" sz="2400" b="1" kern="1200" dirty="0"/>
            <a:t>A</a:t>
          </a:r>
          <a:r>
            <a:rPr lang="de-DE" sz="2000" kern="1200" dirty="0"/>
            <a:t>  </a:t>
          </a:r>
        </a:p>
        <a:p>
          <a:pPr lvl="0" algn="ctr" defTabSz="1066800">
            <a:lnSpc>
              <a:spcPct val="90000"/>
            </a:lnSpc>
            <a:spcBef>
              <a:spcPct val="0"/>
            </a:spcBef>
            <a:spcAft>
              <a:spcPct val="35000"/>
            </a:spcAft>
          </a:pPr>
          <a:r>
            <a:rPr lang="de-DE" sz="2000" kern="1200" dirty="0"/>
            <a:t>sprachlich-literarisch-künstlerisch</a:t>
          </a:r>
        </a:p>
      </dsp:txBody>
      <dsp:txXfrm>
        <a:off x="35178" y="739482"/>
        <a:ext cx="3225269" cy="1128821"/>
      </dsp:txXfrm>
    </dsp:sp>
    <dsp:sp modelId="{11657DA8-60CA-436A-99E0-B475B7F9AFC0}">
      <dsp:nvSpPr>
        <dsp:cNvPr id="0" name=""/>
        <dsp:cNvSpPr/>
      </dsp:nvSpPr>
      <dsp:spPr>
        <a:xfrm>
          <a:off x="1116" y="1868304"/>
          <a:ext cx="3293393" cy="2810880"/>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t>Deutsch</a:t>
          </a:r>
        </a:p>
        <a:p>
          <a:pPr marL="171450" lvl="1" indent="-171450" algn="l" defTabSz="800100">
            <a:lnSpc>
              <a:spcPct val="90000"/>
            </a:lnSpc>
            <a:spcBef>
              <a:spcPct val="0"/>
            </a:spcBef>
            <a:spcAft>
              <a:spcPct val="15000"/>
            </a:spcAft>
            <a:buChar char="••"/>
          </a:pPr>
          <a:r>
            <a:rPr lang="de-DE" sz="1800" kern="1200" dirty="0"/>
            <a:t>Englisch</a:t>
          </a:r>
        </a:p>
        <a:p>
          <a:pPr marL="171450" lvl="1" indent="-171450" algn="l" defTabSz="800100">
            <a:lnSpc>
              <a:spcPct val="90000"/>
            </a:lnSpc>
            <a:spcBef>
              <a:spcPct val="0"/>
            </a:spcBef>
            <a:spcAft>
              <a:spcPct val="15000"/>
            </a:spcAft>
            <a:buChar char="••"/>
          </a:pPr>
          <a:r>
            <a:rPr lang="de-DE" sz="1800" kern="1200" dirty="0"/>
            <a:t>Französisch</a:t>
          </a:r>
        </a:p>
        <a:p>
          <a:pPr marL="171450" lvl="1" indent="-171450" algn="l" defTabSz="800100">
            <a:lnSpc>
              <a:spcPct val="90000"/>
            </a:lnSpc>
            <a:spcBef>
              <a:spcPct val="0"/>
            </a:spcBef>
            <a:spcAft>
              <a:spcPct val="15000"/>
            </a:spcAft>
            <a:buChar char="••"/>
          </a:pPr>
          <a:r>
            <a:rPr lang="de-DE" sz="1800" kern="1200" dirty="0"/>
            <a:t>Latein</a:t>
          </a:r>
        </a:p>
        <a:p>
          <a:pPr marL="171450" lvl="1" indent="-171450" algn="l" defTabSz="800100">
            <a:lnSpc>
              <a:spcPct val="90000"/>
            </a:lnSpc>
            <a:spcBef>
              <a:spcPct val="0"/>
            </a:spcBef>
            <a:spcAft>
              <a:spcPct val="15000"/>
            </a:spcAft>
            <a:buChar char="••"/>
          </a:pPr>
          <a:r>
            <a:rPr lang="de-DE" sz="1800" kern="1200" dirty="0"/>
            <a:t>Spanisch</a:t>
          </a:r>
        </a:p>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r>
            <a:rPr lang="de-DE" sz="1800" kern="1200" dirty="0"/>
            <a:t>Kunst</a:t>
          </a:r>
        </a:p>
        <a:p>
          <a:pPr marL="171450" lvl="1" indent="-171450" algn="l" defTabSz="800100">
            <a:lnSpc>
              <a:spcPct val="90000"/>
            </a:lnSpc>
            <a:spcBef>
              <a:spcPct val="0"/>
            </a:spcBef>
            <a:spcAft>
              <a:spcPct val="15000"/>
            </a:spcAft>
            <a:buChar char="••"/>
          </a:pPr>
          <a:r>
            <a:rPr lang="de-DE" sz="1800" kern="1200" dirty="0"/>
            <a:t>Musik</a:t>
          </a:r>
        </a:p>
        <a:p>
          <a:pPr marL="171450" lvl="1" indent="-171450" algn="l" defTabSz="800100">
            <a:lnSpc>
              <a:spcPct val="90000"/>
            </a:lnSpc>
            <a:spcBef>
              <a:spcPct val="0"/>
            </a:spcBef>
            <a:spcAft>
              <a:spcPct val="15000"/>
            </a:spcAft>
            <a:buChar char="••"/>
          </a:pPr>
          <a:r>
            <a:rPr lang="de-DE" sz="1800" kern="1200" dirty="0"/>
            <a:t>Darstellendes Spiel</a:t>
          </a:r>
        </a:p>
      </dsp:txBody>
      <dsp:txXfrm>
        <a:off x="1116" y="1868304"/>
        <a:ext cx="3293393" cy="2810880"/>
      </dsp:txXfrm>
    </dsp:sp>
    <dsp:sp modelId="{A253944C-1FCA-4897-90C1-1A2806CF3705}">
      <dsp:nvSpPr>
        <dsp:cNvPr id="0" name=""/>
        <dsp:cNvSpPr/>
      </dsp:nvSpPr>
      <dsp:spPr>
        <a:xfrm>
          <a:off x="3689597" y="739482"/>
          <a:ext cx="2822053" cy="1128821"/>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de-DE" sz="2400" b="1" kern="1200" dirty="0"/>
            <a:t>B</a:t>
          </a:r>
          <a:r>
            <a:rPr lang="de-DE" sz="2000" kern="1200" dirty="0"/>
            <a:t> </a:t>
          </a:r>
        </a:p>
        <a:p>
          <a:pPr lvl="0" algn="ctr" defTabSz="1066800">
            <a:lnSpc>
              <a:spcPct val="90000"/>
            </a:lnSpc>
            <a:spcBef>
              <a:spcPct val="0"/>
            </a:spcBef>
            <a:spcAft>
              <a:spcPct val="35000"/>
            </a:spcAft>
          </a:pPr>
          <a:r>
            <a:rPr lang="de-DE" sz="2000" kern="1200" dirty="0"/>
            <a:t>gesellschafts-wissenschaftlich</a:t>
          </a:r>
        </a:p>
      </dsp:txBody>
      <dsp:txXfrm>
        <a:off x="3689597" y="739482"/>
        <a:ext cx="2822053" cy="1128821"/>
      </dsp:txXfrm>
    </dsp:sp>
    <dsp:sp modelId="{D66D1350-7D2D-444E-BB80-325BC3E7801A}">
      <dsp:nvSpPr>
        <dsp:cNvPr id="0" name=""/>
        <dsp:cNvSpPr/>
      </dsp:nvSpPr>
      <dsp:spPr>
        <a:xfrm>
          <a:off x="3689597" y="1868304"/>
          <a:ext cx="2822053" cy="2810880"/>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t>Politik-Wirtschaft</a:t>
          </a:r>
        </a:p>
        <a:p>
          <a:pPr marL="171450" lvl="1" indent="-171450" algn="l" defTabSz="800100">
            <a:lnSpc>
              <a:spcPct val="90000"/>
            </a:lnSpc>
            <a:spcBef>
              <a:spcPct val="0"/>
            </a:spcBef>
            <a:spcAft>
              <a:spcPct val="15000"/>
            </a:spcAft>
            <a:buChar char="••"/>
          </a:pPr>
          <a:r>
            <a:rPr lang="de-DE" sz="1800" kern="1200" dirty="0"/>
            <a:t>Geschichte</a:t>
          </a:r>
        </a:p>
        <a:p>
          <a:pPr marL="171450" lvl="1" indent="-171450" algn="l" defTabSz="800100">
            <a:lnSpc>
              <a:spcPct val="90000"/>
            </a:lnSpc>
            <a:spcBef>
              <a:spcPct val="0"/>
            </a:spcBef>
            <a:spcAft>
              <a:spcPct val="15000"/>
            </a:spcAft>
            <a:buChar char="••"/>
          </a:pPr>
          <a:r>
            <a:rPr lang="de-DE" sz="1800" kern="1200" dirty="0"/>
            <a:t>Erdkunde</a:t>
          </a:r>
        </a:p>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r>
            <a:rPr lang="de-DE" sz="1800" kern="1200" dirty="0"/>
            <a:t>Religion</a:t>
          </a:r>
        </a:p>
        <a:p>
          <a:pPr marL="171450" lvl="1" indent="-171450" algn="l" defTabSz="800100">
            <a:lnSpc>
              <a:spcPct val="90000"/>
            </a:lnSpc>
            <a:spcBef>
              <a:spcPct val="0"/>
            </a:spcBef>
            <a:spcAft>
              <a:spcPct val="15000"/>
            </a:spcAft>
            <a:buChar char="••"/>
          </a:pPr>
          <a:r>
            <a:rPr lang="de-DE" sz="1800" kern="1200" dirty="0"/>
            <a:t>Werte und Normen</a:t>
          </a:r>
        </a:p>
        <a:p>
          <a:pPr marL="171450" lvl="1" indent="-171450" algn="l" defTabSz="800100">
            <a:lnSpc>
              <a:spcPct val="90000"/>
            </a:lnSpc>
            <a:spcBef>
              <a:spcPct val="0"/>
            </a:spcBef>
            <a:spcAft>
              <a:spcPct val="15000"/>
            </a:spcAft>
            <a:buChar char="••"/>
          </a:pPr>
          <a:r>
            <a:rPr lang="de-DE" sz="1800" kern="1200" dirty="0"/>
            <a:t>Philosophie</a:t>
          </a:r>
        </a:p>
      </dsp:txBody>
      <dsp:txXfrm>
        <a:off x="3689597" y="1868304"/>
        <a:ext cx="2822053" cy="2810880"/>
      </dsp:txXfrm>
    </dsp:sp>
    <dsp:sp modelId="{297D7A10-7058-44E1-AFBB-33BC1DA1C904}">
      <dsp:nvSpPr>
        <dsp:cNvPr id="0" name=""/>
        <dsp:cNvSpPr/>
      </dsp:nvSpPr>
      <dsp:spPr>
        <a:xfrm>
          <a:off x="6906739" y="739482"/>
          <a:ext cx="2822053" cy="1128821"/>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de-DE" sz="2400" b="1" kern="1200" dirty="0"/>
            <a:t>C</a:t>
          </a:r>
          <a:r>
            <a:rPr lang="de-DE" sz="2000" kern="1200" dirty="0"/>
            <a:t> </a:t>
          </a:r>
        </a:p>
        <a:p>
          <a:pPr lvl="0" algn="ctr" defTabSz="1066800">
            <a:lnSpc>
              <a:spcPct val="90000"/>
            </a:lnSpc>
            <a:spcBef>
              <a:spcPct val="0"/>
            </a:spcBef>
            <a:spcAft>
              <a:spcPct val="35000"/>
            </a:spcAft>
          </a:pPr>
          <a:r>
            <a:rPr lang="de-DE" sz="2000" kern="1200" dirty="0"/>
            <a:t>mathematisch-naturwissenschaftlich</a:t>
          </a:r>
        </a:p>
      </dsp:txBody>
      <dsp:txXfrm>
        <a:off x="6906739" y="739482"/>
        <a:ext cx="2822053" cy="1128821"/>
      </dsp:txXfrm>
    </dsp:sp>
    <dsp:sp modelId="{E69C1842-0EE6-48FA-966B-E5C8E4721562}">
      <dsp:nvSpPr>
        <dsp:cNvPr id="0" name=""/>
        <dsp:cNvSpPr/>
      </dsp:nvSpPr>
      <dsp:spPr>
        <a:xfrm>
          <a:off x="6906739" y="1868304"/>
          <a:ext cx="2822053" cy="2810880"/>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t>Mathematik</a:t>
          </a:r>
        </a:p>
        <a:p>
          <a:pPr marL="171450" lvl="1" indent="-171450" algn="l" defTabSz="800100">
            <a:lnSpc>
              <a:spcPct val="90000"/>
            </a:lnSpc>
            <a:spcBef>
              <a:spcPct val="0"/>
            </a:spcBef>
            <a:spcAft>
              <a:spcPct val="15000"/>
            </a:spcAft>
            <a:buChar char="••"/>
          </a:pPr>
          <a:r>
            <a:rPr lang="de-DE" sz="1800" kern="1200" dirty="0"/>
            <a:t>Physik</a:t>
          </a:r>
        </a:p>
        <a:p>
          <a:pPr marL="171450" lvl="1" indent="-171450" algn="l" defTabSz="800100">
            <a:lnSpc>
              <a:spcPct val="90000"/>
            </a:lnSpc>
            <a:spcBef>
              <a:spcPct val="0"/>
            </a:spcBef>
            <a:spcAft>
              <a:spcPct val="15000"/>
            </a:spcAft>
            <a:buChar char="••"/>
          </a:pPr>
          <a:r>
            <a:rPr lang="de-DE" sz="1800" kern="1200" dirty="0"/>
            <a:t>Chemie</a:t>
          </a:r>
        </a:p>
        <a:p>
          <a:pPr marL="171450" lvl="1" indent="-171450" algn="l" defTabSz="800100">
            <a:lnSpc>
              <a:spcPct val="90000"/>
            </a:lnSpc>
            <a:spcBef>
              <a:spcPct val="0"/>
            </a:spcBef>
            <a:spcAft>
              <a:spcPct val="15000"/>
            </a:spcAft>
            <a:buChar char="••"/>
          </a:pPr>
          <a:r>
            <a:rPr lang="de-DE" sz="1800" kern="1200" dirty="0"/>
            <a:t>Biologie</a:t>
          </a:r>
        </a:p>
      </dsp:txBody>
      <dsp:txXfrm>
        <a:off x="6906739" y="1868304"/>
        <a:ext cx="2822053"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BD021-1892-478E-A627-7A8FC183D9CB}">
      <dsp:nvSpPr>
        <dsp:cNvPr id="0" name=""/>
        <dsp:cNvSpPr/>
      </dsp:nvSpPr>
      <dsp:spPr>
        <a:xfrm>
          <a:off x="179797" y="0"/>
          <a:ext cx="3160970" cy="1071106"/>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b="1" kern="1200" dirty="0"/>
            <a:t>1</a:t>
          </a:r>
        </a:p>
        <a:p>
          <a:pPr lvl="0" algn="ctr" defTabSz="889000">
            <a:lnSpc>
              <a:spcPct val="90000"/>
            </a:lnSpc>
            <a:spcBef>
              <a:spcPct val="0"/>
            </a:spcBef>
            <a:spcAft>
              <a:spcPct val="35000"/>
            </a:spcAft>
          </a:pPr>
          <a:r>
            <a:rPr lang="de-DE" sz="2000" b="1" kern="1200" dirty="0"/>
            <a:t>sprachlich</a:t>
          </a:r>
          <a:endParaRPr lang="de-DE" sz="2000" kern="1200" dirty="0"/>
        </a:p>
      </dsp:txBody>
      <dsp:txXfrm>
        <a:off x="179797" y="0"/>
        <a:ext cx="3160970" cy="1071106"/>
      </dsp:txXfrm>
    </dsp:sp>
    <dsp:sp modelId="{11657DA8-60CA-436A-99E0-B475B7F9AFC0}">
      <dsp:nvSpPr>
        <dsp:cNvPr id="0" name=""/>
        <dsp:cNvSpPr/>
      </dsp:nvSpPr>
      <dsp:spPr>
        <a:xfrm>
          <a:off x="1498" y="972072"/>
          <a:ext cx="3388392" cy="2591280"/>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0" algn="l" defTabSz="800100">
            <a:lnSpc>
              <a:spcPct val="90000"/>
            </a:lnSpc>
            <a:spcBef>
              <a:spcPct val="0"/>
            </a:spcBef>
            <a:spcAft>
              <a:spcPct val="15000"/>
            </a:spcAft>
            <a:buChar char="••"/>
          </a:pPr>
          <a:r>
            <a:rPr lang="de-DE" sz="1800" kern="1200" dirty="0"/>
            <a:t> Kombinationen aus:</a:t>
          </a:r>
        </a:p>
        <a:p>
          <a:pPr marL="171450" lvl="1" indent="0" algn="l" defTabSz="800100">
            <a:lnSpc>
              <a:spcPct val="90000"/>
            </a:lnSpc>
            <a:spcBef>
              <a:spcPct val="0"/>
            </a:spcBef>
            <a:spcAft>
              <a:spcPct val="15000"/>
            </a:spcAft>
            <a:buChar char="••"/>
          </a:pPr>
          <a:endParaRPr lang="de-DE" sz="1800" kern="1200" dirty="0"/>
        </a:p>
        <a:p>
          <a:pPr marL="0" lvl="1" indent="0" algn="l" defTabSz="800100">
            <a:lnSpc>
              <a:spcPct val="90000"/>
            </a:lnSpc>
            <a:spcBef>
              <a:spcPct val="0"/>
            </a:spcBef>
            <a:spcAft>
              <a:spcPct val="15000"/>
            </a:spcAft>
            <a:buFont typeface="Wingdings" panose="05000000000000000000" pitchFamily="2" charset="2"/>
            <a:buChar char="••"/>
          </a:pPr>
          <a:r>
            <a:rPr lang="de-DE" sz="1800" kern="1200" dirty="0"/>
            <a:t> </a:t>
          </a:r>
          <a:r>
            <a:rPr lang="de-DE" sz="1800" kern="1200" dirty="0" err="1"/>
            <a:t>Deutsch+Fremdsprache</a:t>
          </a:r>
          <a:r>
            <a:rPr lang="de-DE" sz="1800" kern="1200" dirty="0"/>
            <a:t> (FS)</a:t>
          </a:r>
        </a:p>
        <a:p>
          <a:pPr marL="0" lvl="1" indent="0" algn="l" defTabSz="800100">
            <a:lnSpc>
              <a:spcPct val="90000"/>
            </a:lnSpc>
            <a:spcBef>
              <a:spcPct val="0"/>
            </a:spcBef>
            <a:spcAft>
              <a:spcPct val="15000"/>
            </a:spcAft>
            <a:buFont typeface="Wingdings" panose="05000000000000000000" pitchFamily="2" charset="2"/>
            <a:buChar char="••"/>
          </a:pPr>
          <a:r>
            <a:rPr lang="de-DE" sz="1800" kern="1200" dirty="0"/>
            <a:t> FS + FS</a:t>
          </a:r>
        </a:p>
      </dsp:txBody>
      <dsp:txXfrm>
        <a:off x="1498" y="972072"/>
        <a:ext cx="3388392" cy="2591280"/>
      </dsp:txXfrm>
    </dsp:sp>
    <dsp:sp modelId="{A253944C-1FCA-4897-90C1-1A2806CF3705}">
      <dsp:nvSpPr>
        <dsp:cNvPr id="0" name=""/>
        <dsp:cNvSpPr/>
      </dsp:nvSpPr>
      <dsp:spPr>
        <a:xfrm>
          <a:off x="3444169" y="0"/>
          <a:ext cx="2677767" cy="1071106"/>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kern="1200" dirty="0"/>
            <a:t>2 </a:t>
          </a:r>
        </a:p>
        <a:p>
          <a:pPr lvl="0" algn="ctr" defTabSz="889000">
            <a:lnSpc>
              <a:spcPct val="90000"/>
            </a:lnSpc>
            <a:spcBef>
              <a:spcPct val="0"/>
            </a:spcBef>
            <a:spcAft>
              <a:spcPct val="35000"/>
            </a:spcAft>
          </a:pPr>
          <a:r>
            <a:rPr lang="de-DE" sz="2000" kern="1200" dirty="0"/>
            <a:t>gesellschaftlich</a:t>
          </a:r>
        </a:p>
      </dsp:txBody>
      <dsp:txXfrm>
        <a:off x="3444169" y="0"/>
        <a:ext cx="2677767" cy="1071106"/>
      </dsp:txXfrm>
    </dsp:sp>
    <dsp:sp modelId="{D66D1350-7D2D-444E-BB80-325BC3E7801A}">
      <dsp:nvSpPr>
        <dsp:cNvPr id="0" name=""/>
        <dsp:cNvSpPr/>
      </dsp:nvSpPr>
      <dsp:spPr>
        <a:xfrm>
          <a:off x="3444169" y="1013999"/>
          <a:ext cx="2677767" cy="2591280"/>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t>Kombination aus dem Angebot aus Aufgabenfeld B</a:t>
          </a:r>
        </a:p>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r>
            <a:rPr lang="de-DE" sz="1800" kern="1200" dirty="0"/>
            <a:t>Immer in Kombination mit Geschichte (P1)</a:t>
          </a:r>
        </a:p>
      </dsp:txBody>
      <dsp:txXfrm>
        <a:off x="3444169" y="1013999"/>
        <a:ext cx="2677767" cy="2591280"/>
      </dsp:txXfrm>
    </dsp:sp>
    <dsp:sp modelId="{297D7A10-7058-44E1-AFBB-33BC1DA1C904}">
      <dsp:nvSpPr>
        <dsp:cNvPr id="0" name=""/>
        <dsp:cNvSpPr/>
      </dsp:nvSpPr>
      <dsp:spPr>
        <a:xfrm>
          <a:off x="6283030" y="0"/>
          <a:ext cx="2677767" cy="1071106"/>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kern="1200" dirty="0"/>
            <a:t>3</a:t>
          </a:r>
        </a:p>
        <a:p>
          <a:pPr lvl="0" algn="ctr" defTabSz="889000">
            <a:lnSpc>
              <a:spcPct val="90000"/>
            </a:lnSpc>
            <a:spcBef>
              <a:spcPct val="0"/>
            </a:spcBef>
            <a:spcAft>
              <a:spcPct val="35000"/>
            </a:spcAft>
          </a:pPr>
          <a:r>
            <a:rPr lang="de-DE" sz="2000" kern="1200" dirty="0"/>
            <a:t>math.-nat.</a:t>
          </a:r>
        </a:p>
      </dsp:txBody>
      <dsp:txXfrm>
        <a:off x="6283030" y="0"/>
        <a:ext cx="2677767" cy="1071106"/>
      </dsp:txXfrm>
    </dsp:sp>
    <dsp:sp modelId="{E69C1842-0EE6-48FA-966B-E5C8E4721562}">
      <dsp:nvSpPr>
        <dsp:cNvPr id="0" name=""/>
        <dsp:cNvSpPr/>
      </dsp:nvSpPr>
      <dsp:spPr>
        <a:xfrm>
          <a:off x="6272774" y="972072"/>
          <a:ext cx="2677767" cy="2591280"/>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t>Kombination aus:</a:t>
          </a:r>
        </a:p>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Font typeface="Wingdings" panose="05000000000000000000" pitchFamily="2" charset="2"/>
            <a:buChar char="••"/>
          </a:pPr>
          <a:r>
            <a:rPr lang="de-DE" sz="1800" kern="1200" dirty="0"/>
            <a:t> </a:t>
          </a:r>
          <a:r>
            <a:rPr lang="de-DE" sz="1800" kern="1200" dirty="0" err="1"/>
            <a:t>Mathe+Naturwiss</a:t>
          </a:r>
          <a:r>
            <a:rPr lang="de-DE" sz="1800" kern="1200" dirty="0"/>
            <a:t>.</a:t>
          </a:r>
        </a:p>
        <a:p>
          <a:pPr marL="171450" lvl="1" indent="-171450" algn="l" defTabSz="800100">
            <a:lnSpc>
              <a:spcPct val="90000"/>
            </a:lnSpc>
            <a:spcBef>
              <a:spcPct val="0"/>
            </a:spcBef>
            <a:spcAft>
              <a:spcPct val="15000"/>
            </a:spcAft>
            <a:buFont typeface="Wingdings" panose="05000000000000000000" pitchFamily="2" charset="2"/>
            <a:buChar char="••"/>
          </a:pPr>
          <a:r>
            <a:rPr lang="de-DE" sz="1800" kern="1200" dirty="0"/>
            <a:t> </a:t>
          </a:r>
          <a:r>
            <a:rPr lang="de-DE" sz="1800" kern="1200" dirty="0" err="1"/>
            <a:t>Naturw</a:t>
          </a:r>
          <a:r>
            <a:rPr lang="de-DE" sz="1800" kern="1200" dirty="0"/>
            <a:t>.+</a:t>
          </a:r>
          <a:r>
            <a:rPr lang="de-DE" sz="1800" kern="1200" dirty="0" err="1"/>
            <a:t>Naturw</a:t>
          </a:r>
          <a:r>
            <a:rPr lang="de-DE" sz="1800" kern="1200" dirty="0"/>
            <a:t>.</a:t>
          </a:r>
        </a:p>
      </dsp:txBody>
      <dsp:txXfrm>
        <a:off x="6272774" y="972072"/>
        <a:ext cx="2677767" cy="2591280"/>
      </dsp:txXfrm>
    </dsp:sp>
    <dsp:sp modelId="{B8EF355B-44C6-4D60-927B-FB719550B186}">
      <dsp:nvSpPr>
        <dsp:cNvPr id="0" name=""/>
        <dsp:cNvSpPr/>
      </dsp:nvSpPr>
      <dsp:spPr>
        <a:xfrm>
          <a:off x="9116295" y="0"/>
          <a:ext cx="2677767" cy="1071106"/>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kern="1200" dirty="0"/>
            <a:t>4</a:t>
          </a:r>
        </a:p>
        <a:p>
          <a:pPr lvl="0" algn="ctr" defTabSz="889000">
            <a:lnSpc>
              <a:spcPct val="90000"/>
            </a:lnSpc>
            <a:spcBef>
              <a:spcPct val="0"/>
            </a:spcBef>
            <a:spcAft>
              <a:spcPct val="35000"/>
            </a:spcAft>
          </a:pPr>
          <a:r>
            <a:rPr lang="de-DE" sz="2000" kern="1200" dirty="0"/>
            <a:t>musisch-</a:t>
          </a:r>
          <a:r>
            <a:rPr lang="de-DE" sz="2000" kern="1200" dirty="0" err="1"/>
            <a:t>künstl</a:t>
          </a:r>
          <a:r>
            <a:rPr lang="de-DE" sz="2000" kern="1200" dirty="0"/>
            <a:t>.</a:t>
          </a:r>
        </a:p>
      </dsp:txBody>
      <dsp:txXfrm>
        <a:off x="9116295" y="0"/>
        <a:ext cx="2677767" cy="1071106"/>
      </dsp:txXfrm>
    </dsp:sp>
    <dsp:sp modelId="{11E387C4-B87A-4C00-AF20-86513ED6E966}">
      <dsp:nvSpPr>
        <dsp:cNvPr id="0" name=""/>
        <dsp:cNvSpPr/>
      </dsp:nvSpPr>
      <dsp:spPr>
        <a:xfrm>
          <a:off x="9119535" y="987905"/>
          <a:ext cx="2677767" cy="2591280"/>
        </a:xfrm>
        <a:prstGeom prst="rect">
          <a:avLst/>
        </a:prstGeom>
        <a:solidFill>
          <a:schemeClr val="accent4">
            <a:alpha val="90000"/>
            <a:tint val="40000"/>
            <a:hueOff val="0"/>
            <a:satOff val="0"/>
            <a:lumOff val="0"/>
            <a:alphaOff val="0"/>
          </a:schemeClr>
        </a:solidFill>
        <a:ln w="19050"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t>Kombination aus:</a:t>
          </a:r>
        </a:p>
        <a:p>
          <a:pPr marL="171450" lvl="1" indent="-171450" algn="l" defTabSz="800100">
            <a:lnSpc>
              <a:spcPct val="90000"/>
            </a:lnSpc>
            <a:spcBef>
              <a:spcPct val="0"/>
            </a:spcBef>
            <a:spcAft>
              <a:spcPct val="15000"/>
            </a:spcAft>
            <a:buChar char="••"/>
          </a:pPr>
          <a:endParaRPr lang="de-DE" sz="1800" kern="1200" dirty="0"/>
        </a:p>
        <a:p>
          <a:pPr marL="171450" lvl="1" indent="-171450" algn="ctr" defTabSz="800100">
            <a:lnSpc>
              <a:spcPct val="90000"/>
            </a:lnSpc>
            <a:spcBef>
              <a:spcPct val="0"/>
            </a:spcBef>
            <a:spcAft>
              <a:spcPct val="15000"/>
            </a:spcAft>
            <a:buFont typeface="Wingdings" panose="05000000000000000000" pitchFamily="2" charset="2"/>
            <a:buChar char="••"/>
          </a:pPr>
          <a:r>
            <a:rPr lang="de-DE" sz="1800" kern="1200" dirty="0"/>
            <a:t> Mathe oder Deutsch</a:t>
          </a:r>
        </a:p>
        <a:p>
          <a:pPr marL="171450" lvl="1" indent="-171450" algn="ctr" defTabSz="800100">
            <a:lnSpc>
              <a:spcPct val="90000"/>
            </a:lnSpc>
            <a:spcBef>
              <a:spcPct val="0"/>
            </a:spcBef>
            <a:spcAft>
              <a:spcPct val="15000"/>
            </a:spcAft>
            <a:buFont typeface="Wingdings" panose="05000000000000000000" pitchFamily="2" charset="2"/>
            <a:buChar char="••"/>
          </a:pPr>
          <a:r>
            <a:rPr lang="de-DE" sz="1800" kern="1200" dirty="0"/>
            <a:t>+</a:t>
          </a:r>
        </a:p>
        <a:p>
          <a:pPr marL="171450" lvl="1" indent="-171450" algn="ctr" defTabSz="800100">
            <a:lnSpc>
              <a:spcPct val="90000"/>
            </a:lnSpc>
            <a:spcBef>
              <a:spcPct val="0"/>
            </a:spcBef>
            <a:spcAft>
              <a:spcPct val="15000"/>
            </a:spcAft>
            <a:buFont typeface="Wingdings" panose="05000000000000000000" pitchFamily="2" charset="2"/>
            <a:buChar char="••"/>
          </a:pPr>
          <a:r>
            <a:rPr lang="de-DE" sz="1800" kern="1200" dirty="0"/>
            <a:t> Kunst oder Musik</a:t>
          </a:r>
        </a:p>
      </dsp:txBody>
      <dsp:txXfrm>
        <a:off x="9119535" y="987905"/>
        <a:ext cx="2677767" cy="25912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594E45-4743-4354-88B4-CD20737F4CAE}" type="datetimeFigureOut">
              <a:rPr lang="de-DE" smtClean="0"/>
              <a:t>08.12.2022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3405A8-93A3-4A22-956D-B6F9F0EAA408}" type="slidenum">
              <a:rPr lang="de-DE" smtClean="0"/>
              <a:t>‹Nr.›</a:t>
            </a:fld>
            <a:endParaRPr lang="de-DE"/>
          </a:p>
        </p:txBody>
      </p:sp>
    </p:spTree>
    <p:extLst>
      <p:ext uri="{BB962C8B-B14F-4D97-AF65-F5344CB8AC3E}">
        <p14:creationId xmlns:p14="http://schemas.microsoft.com/office/powerpoint/2010/main" val="80812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chure.de/22410/vo-go.htm#p1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schure.de/22410/vo-go.htm#anl4"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chure.de/22410/vo-go.htm#p10"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schure.de/22410/vo-go.htm#anl2" TargetMode="External"/><Relationship Id="rId4" Type="http://schemas.openxmlformats.org/officeDocument/2006/relationships/hyperlink" Target="http://www.schure.de/22410/avogobak.htm#anl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chure.de/22410/vo-go.htm#p12"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schure.de/22410/eb-vo-go.htm#nr1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chure.de/22410/vo-go.htm#p7"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schure.de/22410/eb-vo-go.htm#nr7"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chure.de/22410/vo-go.htm#p7"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schure.de/22410/eb-vo-go.htm#nr7"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hure.de/2241001/nschg.htm#1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chure.de/22410/avogobak.htm#p15"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schure.de/22410/avogobak.htm#anl2"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schure.de/22410/avogobak.htm#p7" TargetMode="External"/><Relationship Id="rId3" Type="http://schemas.openxmlformats.org/officeDocument/2006/relationships/hyperlink" Target="http://www.schure.de/22410/vo-go.htm#p4" TargetMode="External"/><Relationship Id="rId7" Type="http://schemas.openxmlformats.org/officeDocument/2006/relationships/hyperlink" Target="http://www.schure.de/22410/vo-go.htm#p3" TargetMode="External"/><Relationship Id="rId12" Type="http://schemas.openxmlformats.org/officeDocument/2006/relationships/hyperlink" Target="http://www.schure.de/2241001/nschg.htm#11"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schure.de/22410/vo-go.htm#p13" TargetMode="External"/><Relationship Id="rId11" Type="http://schemas.openxmlformats.org/officeDocument/2006/relationships/hyperlink" Target="http://www.schure.de/22410/33,83213.htm#n8" TargetMode="External"/><Relationship Id="rId5" Type="http://schemas.openxmlformats.org/officeDocument/2006/relationships/hyperlink" Target="http://www.schure.de/22410/vo-go.htm#p11" TargetMode="External"/><Relationship Id="rId10" Type="http://schemas.openxmlformats.org/officeDocument/2006/relationships/hyperlink" Target="http://www.schure.de/22410/33,83213.htm#n14" TargetMode="External"/><Relationship Id="rId4" Type="http://schemas.openxmlformats.org/officeDocument/2006/relationships/hyperlink" Target="http://www.schure.de/22410/vo-go.htm#p9" TargetMode="External"/><Relationship Id="rId9" Type="http://schemas.openxmlformats.org/officeDocument/2006/relationships/hyperlink" Target="http://www.schure.de/22410/avogobak.htm#p8"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chure.de/22410/avogobak.htm#p17"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schure.de/22410/avogobak.htm#p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hure.de/22410/eb-vo-go.htm#nr8" TargetMode="External"/><Relationship Id="rId7" Type="http://schemas.openxmlformats.org/officeDocument/2006/relationships/hyperlink" Target="http://www.schure.de/22410/vo-go.htm#p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schure.de/22410/eb-vo-go.htm#nr10" TargetMode="External"/><Relationship Id="rId5" Type="http://schemas.openxmlformats.org/officeDocument/2006/relationships/hyperlink" Target="http://www.schure.de/22410/vo-go.htm#p10" TargetMode="External"/><Relationship Id="rId4" Type="http://schemas.openxmlformats.org/officeDocument/2006/relationships/hyperlink" Target="http://www.schure.de/22410/vo-go,a1.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chure.de/22410/vo-go.htm#p8"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schure.de/22410/avogobak.htm#anl3" TargetMode="External"/><Relationship Id="rId5" Type="http://schemas.openxmlformats.org/officeDocument/2006/relationships/hyperlink" Target="http://www.schure.de/22410/avogobak.htm#p15" TargetMode="External"/><Relationship Id="rId4" Type="http://schemas.openxmlformats.org/officeDocument/2006/relationships/hyperlink" Target="http://www.schure.de/22410/vo-go.htm#anl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hure.de/22410/vo-go.htm#p10"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schure.de/22410/vo-go.htm#anl2" TargetMode="External"/><Relationship Id="rId4" Type="http://schemas.openxmlformats.org/officeDocument/2006/relationships/hyperlink" Target="http://www.schure.de/22410/eb-vo-go.htm#nr1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chure.de/22410/vo-go.htm#p10"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schure.de/22410/vo-go.htm#anl2" TargetMode="External"/><Relationship Id="rId4" Type="http://schemas.openxmlformats.org/officeDocument/2006/relationships/hyperlink" Target="http://www.schure.de/22410/eb-vo-go.htm#nr1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chure.de/22410/vo-go.htm#p1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schure.de/22410/vo-go.htm#anl4"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chure.de/22410/vo-go.htm#p11"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schure.de/22410/avogobak.htm#p11" TargetMode="External"/><Relationship Id="rId4" Type="http://schemas.openxmlformats.org/officeDocument/2006/relationships/hyperlink" Target="http://www.schure.de/22410/33,83213.htm#n1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chure.de/22410/vo-go.htm#p1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schure.de/22410/eb-vo-go.htm#nr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92088" y="728663"/>
            <a:ext cx="6477000" cy="3643312"/>
          </a:xfrm>
          <a:ln/>
        </p:spPr>
      </p:sp>
      <p:sp>
        <p:nvSpPr>
          <p:cNvPr id="5123" name="Rectangle 3"/>
          <p:cNvSpPr>
            <a:spLocks noGrp="1" noChangeArrowheads="1"/>
          </p:cNvSpPr>
          <p:nvPr>
            <p:ph type="body" idx="1"/>
          </p:nvPr>
        </p:nvSpPr>
        <p:spPr>
          <a:xfrm>
            <a:off x="914400" y="4614863"/>
            <a:ext cx="5027613" cy="4370387"/>
          </a:xfrm>
          <a:noFill/>
        </p:spPr>
        <p:txBody>
          <a:bodyPr/>
          <a:lstStyle/>
          <a:p>
            <a:endParaRPr lang="de-DE" altLang="de-DE"/>
          </a:p>
        </p:txBody>
      </p:sp>
    </p:spTree>
    <p:extLst>
      <p:ext uri="{BB962C8B-B14F-4D97-AF65-F5344CB8AC3E}">
        <p14:creationId xmlns:p14="http://schemas.microsoft.com/office/powerpoint/2010/main" val="4087568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3C0D92-6D1A-4A4A-844E-2B28FE89ADF7}" type="slidenum">
              <a:rPr lang="de-DE" altLang="de-DE">
                <a:latin typeface="Arial Unicode MS" panose="020B0604020202020204" pitchFamily="34" charset="-128"/>
              </a:rPr>
              <a:pPr>
                <a:spcBef>
                  <a:spcPct val="0"/>
                </a:spcBef>
              </a:pPr>
              <a:t>11</a:t>
            </a:fld>
            <a:endParaRPr lang="de-DE" altLang="de-DE">
              <a:latin typeface="Arial Unicode MS" panose="020B0604020202020204"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06463" y="5459413"/>
            <a:ext cx="4984750" cy="633412"/>
          </a:xfrm>
          <a:noFill/>
        </p:spPr>
        <p:txBody>
          <a:bodyPr/>
          <a:lstStyle/>
          <a:p>
            <a:pPr eaLnBrk="1" hangingPunct="1"/>
            <a:r>
              <a:rPr lang="de-DE" altLang="de-DE" b="1">
                <a:latin typeface="Arial" panose="020B0604020202020204" pitchFamily="34" charset="0"/>
              </a:rPr>
              <a:t> </a:t>
            </a:r>
            <a:endParaRPr lang="de-DE" altLang="de-DE" sz="1000">
              <a:latin typeface="Arial" panose="020B0604020202020204" pitchFamily="34" charset="0"/>
            </a:endParaRPr>
          </a:p>
          <a:p>
            <a:pPr eaLnBrk="1" hangingPunct="1"/>
            <a:endParaRPr lang="de-DE" altLang="de-DE" sz="1000" b="1">
              <a:latin typeface="Arial" panose="020B0604020202020204" pitchFamily="34" charset="0"/>
            </a:endParaRPr>
          </a:p>
          <a:p>
            <a:pPr eaLnBrk="1" hangingPunct="1"/>
            <a:endParaRPr lang="de-DE" altLang="de-DE"/>
          </a:p>
        </p:txBody>
      </p:sp>
      <p:sp>
        <p:nvSpPr>
          <p:cNvPr id="27653" name="Rectangle 4"/>
          <p:cNvSpPr>
            <a:spLocks noChangeArrowheads="1"/>
          </p:cNvSpPr>
          <p:nvPr/>
        </p:nvSpPr>
        <p:spPr bwMode="auto">
          <a:xfrm>
            <a:off x="944563" y="4962525"/>
            <a:ext cx="1279525" cy="2809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de-DE">
                <a:solidFill>
                  <a:srgbClr val="FF0000"/>
                </a:solidFill>
                <a:latin typeface="Arial Unicode MS" panose="020B0604020202020204" pitchFamily="34" charset="-128"/>
                <a:hlinkClick r:id="rId3"/>
              </a:rPr>
              <a:t>VO-GO § 11 (1)</a:t>
            </a:r>
            <a:r>
              <a:rPr lang="de-DE" altLang="de-DE">
                <a:solidFill>
                  <a:srgbClr val="FF0000"/>
                </a:solidFill>
                <a:latin typeface="Arial Unicode MS" panose="020B0604020202020204" pitchFamily="34" charset="-128"/>
              </a:rPr>
              <a:t> </a:t>
            </a:r>
          </a:p>
        </p:txBody>
      </p:sp>
      <p:sp>
        <p:nvSpPr>
          <p:cNvPr id="27654" name="Rectangle 5"/>
          <p:cNvSpPr>
            <a:spLocks noChangeArrowheads="1"/>
          </p:cNvSpPr>
          <p:nvPr/>
        </p:nvSpPr>
        <p:spPr bwMode="auto">
          <a:xfrm>
            <a:off x="3343275" y="4964113"/>
            <a:ext cx="963613" cy="27781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a:solidFill>
                  <a:srgbClr val="FF0000"/>
                </a:solidFill>
                <a:latin typeface="Arial Unicode MS" panose="020B0604020202020204" pitchFamily="34" charset="-128"/>
                <a:hlinkClick r:id="rId4"/>
              </a:rPr>
              <a:t>Anlage 3</a:t>
            </a:r>
            <a:endParaRPr lang="de-DE" altLang="de-DE">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172624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E52A18-DB16-44DA-80BC-3544313913EC}" type="slidenum">
              <a:rPr lang="de-DE" altLang="de-DE">
                <a:solidFill>
                  <a:srgbClr val="000000"/>
                </a:solidFill>
                <a:latin typeface="Arial Unicode MS" panose="020B0604020202020204" pitchFamily="34" charset="-128"/>
              </a:rPr>
              <a:pPr>
                <a:spcBef>
                  <a:spcPct val="0"/>
                </a:spcBef>
              </a:pPr>
              <a:t>12</a:t>
            </a:fld>
            <a:endParaRPr lang="de-DE" altLang="de-DE">
              <a:solidFill>
                <a:srgbClr val="000000"/>
              </a:solidFill>
              <a:latin typeface="Arial Unicode MS" panose="020B0604020202020204" pitchFamily="34" charset="-128"/>
            </a:endParaRPr>
          </a:p>
        </p:txBody>
      </p:sp>
      <p:sp>
        <p:nvSpPr>
          <p:cNvPr id="37891" name="Rectangle 2"/>
          <p:cNvSpPr>
            <a:spLocks noGrp="1" noRot="1" noChangeAspect="1" noChangeArrowheads="1" noTextEdit="1"/>
          </p:cNvSpPr>
          <p:nvPr>
            <p:ph type="sldImg"/>
          </p:nvPr>
        </p:nvSpPr>
        <p:spPr>
          <a:xfrm>
            <a:off x="211138" y="122238"/>
            <a:ext cx="6215062" cy="3497262"/>
          </a:xfrm>
          <a:ln/>
        </p:spPr>
      </p:sp>
      <p:sp>
        <p:nvSpPr>
          <p:cNvPr id="48132" name="Rectangle 3"/>
          <p:cNvSpPr>
            <a:spLocks noGrp="1" noChangeArrowheads="1"/>
          </p:cNvSpPr>
          <p:nvPr>
            <p:ph type="body" idx="1"/>
          </p:nvPr>
        </p:nvSpPr>
        <p:spPr>
          <a:xfrm>
            <a:off x="84138" y="4027488"/>
            <a:ext cx="6659562" cy="5611812"/>
          </a:xfrm>
        </p:spPr>
        <p:txBody>
          <a:bodyPr/>
          <a:lstStyle/>
          <a:p>
            <a:pPr marL="228600" indent="-228600" eaLnBrk="1" hangingPunct="1">
              <a:lnSpc>
                <a:spcPct val="80000"/>
              </a:lnSpc>
              <a:defRPr/>
            </a:pPr>
            <a:r>
              <a:rPr lang="de-DE" altLang="de-DE" sz="800" b="1" u="sng"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Anmerkung:</a:t>
            </a:r>
          </a:p>
          <a:p>
            <a:pPr marL="228600" indent="-228600" eaLnBrk="1" hangingPunct="1">
              <a:lnSpc>
                <a:spcPct val="80000"/>
              </a:lnSpc>
              <a:defRPr/>
            </a:pPr>
            <a:r>
              <a:rPr lang="de-DE" altLang="de-DE" sz="800" b="1"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Aufbau der Präsentation:</a:t>
            </a:r>
          </a:p>
          <a:p>
            <a:pPr marL="228600" indent="-228600" eaLnBrk="1" hangingPunct="1">
              <a:lnSpc>
                <a:spcPct val="80000"/>
              </a:lnSpc>
              <a:buFont typeface="+mj-lt"/>
              <a:buAutoNum type="arabicPeriod"/>
              <a:defRPr/>
            </a:pPr>
            <a:r>
              <a:rPr lang="de-DE" altLang="de-DE" sz="800" b="1"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Die ersten 5 Zeilen zeigen, dass in allen Schwerpunkten diese Fächer zunächst einmal von allen Schülern vier Halbjahre lang – auf grundlegendem oder erhöhtem Niveau - zu belegen sind </a:t>
            </a:r>
          </a:p>
          <a:p>
            <a:pPr marL="228600" indent="-228600" eaLnBrk="1" hangingPunct="1">
              <a:lnSpc>
                <a:spcPct val="80000"/>
              </a:lnSpc>
              <a:buFont typeface="+mj-lt"/>
              <a:buAutoNum type="arabicPeriod"/>
              <a:defRPr/>
            </a:pPr>
            <a:r>
              <a:rPr lang="de-DE" altLang="de-DE" sz="800" b="1"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Die Zeile 6 gibt ein verbindliches Schwerpunktfach – fünfstündig bzw. Sport sechsstündig – an (dunkelgelb unterlegt).</a:t>
            </a:r>
          </a:p>
          <a:p>
            <a:pPr marL="228600" indent="-228600" eaLnBrk="1" hangingPunct="1">
              <a:lnSpc>
                <a:spcPct val="80000"/>
              </a:lnSpc>
              <a:buFont typeface="+mj-lt"/>
              <a:buAutoNum type="arabicPeriod"/>
              <a:defRPr/>
            </a:pPr>
            <a:r>
              <a:rPr lang="de-DE" altLang="de-DE" sz="800" b="1"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Die verbindlichen Schwerpunktfächer werden dunkelgelb, alternative Schwerpunktfächer hellgelb unterlegt angezeigt.</a:t>
            </a:r>
          </a:p>
          <a:p>
            <a:pPr marL="228600" indent="-228600" eaLnBrk="1" hangingPunct="1">
              <a:lnSpc>
                <a:spcPct val="80000"/>
              </a:lnSpc>
              <a:buFont typeface="+mj-lt"/>
              <a:buAutoNum type="arabicPeriod"/>
              <a:defRPr/>
            </a:pPr>
            <a:r>
              <a:rPr lang="de-DE" altLang="de-DE" sz="800" b="1"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In der 7. und 8.  Zeile folgt für einige Schwerpunkte die besondere Auflage NW/</a:t>
            </a:r>
            <a:r>
              <a:rPr lang="de-DE" altLang="de-DE" sz="800" b="1" dirty="0" err="1">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If</a:t>
            </a:r>
            <a:r>
              <a:rPr lang="de-DE" altLang="de-DE" sz="800" b="1"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 bzw. </a:t>
            </a:r>
            <a:r>
              <a:rPr lang="de-DE" altLang="de-DE" sz="800" b="1" dirty="0" err="1">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FS</a:t>
            </a:r>
            <a:r>
              <a:rPr lang="de-DE" altLang="de-DE" sz="800" b="1"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/NW/</a:t>
            </a:r>
            <a:r>
              <a:rPr lang="de-DE" altLang="de-DE" sz="800" b="1" dirty="0" err="1">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If</a:t>
            </a:r>
            <a:r>
              <a:rPr lang="de-DE" altLang="de-DE" sz="800" b="1"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indent="-228600">
              <a:lnSpc>
                <a:spcPct val="80000"/>
              </a:lnSpc>
              <a:buFont typeface="+mj-lt"/>
              <a:buAutoNum type="arabicPeriod"/>
              <a:defRPr/>
            </a:pPr>
            <a:r>
              <a:rPr lang="de-DE" altLang="de-DE" sz="800" b="1" dirty="0">
                <a:solidFill>
                  <a:srgbClr val="0099FF"/>
                </a:solidFill>
                <a:latin typeface="Arial Unicode MS" panose="020B0604020202020204" pitchFamily="34" charset="-128"/>
                <a:ea typeface="Arial Unicode MS" panose="020B0604020202020204" pitchFamily="34" charset="-128"/>
                <a:cs typeface="Arial Unicode MS" panose="020B0604020202020204" pitchFamily="34" charset="-128"/>
              </a:rPr>
              <a:t>Die nächsten vier Zeilen enthalten Fächer, die ein Jahr lang zu belegen sind, sofern sie nicht bereits beispielsweise als Prüfungsfächer belegt worden sind.</a:t>
            </a:r>
          </a:p>
          <a:p>
            <a:pPr>
              <a:lnSpc>
                <a:spcPct val="80000"/>
              </a:lnSpc>
              <a:defRPr/>
            </a:pPr>
            <a:r>
              <a:rPr lang="de-DE" altLang="de-DE" sz="800" b="1" dirty="0">
                <a:solidFill>
                  <a:srgbClr val="FF3300"/>
                </a:solidFill>
                <a:latin typeface="Arial" charset="0"/>
              </a:rPr>
              <a:t>____________________________________________________</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Die Schule hat den sprachlichen und den </a:t>
            </a:r>
            <a:r>
              <a:rPr lang="de-DE" altLang="de-DE" sz="800" dirty="0" err="1">
                <a:latin typeface="Arial Unicode MS" panose="020B0604020202020204" pitchFamily="34" charset="-128"/>
                <a:ea typeface="Arial Unicode MS" panose="020B0604020202020204" pitchFamily="34" charset="-128"/>
                <a:cs typeface="Arial Unicode MS" panose="020B0604020202020204" pitchFamily="34" charset="-128"/>
              </a:rPr>
              <a:t>mathem</a:t>
            </a: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.-naturwissenschaftlichen Schwerpunkt anzubieten, sie soll den musisch-künstlerischen und den gesellschaftswissenschaftlichen anbieten, sie kann darüber hinaus den sportlichen anbieten. Ein Schwerpunkt darf nur dann mehrfach eingerichtet werden, wenn die beiden ersten Schwerpunkte (</a:t>
            </a:r>
            <a:r>
              <a:rPr lang="de-DE" altLang="de-DE" sz="800" dirty="0" err="1">
                <a:latin typeface="Arial Unicode MS" panose="020B0604020202020204" pitchFamily="34" charset="-128"/>
                <a:ea typeface="Arial Unicode MS" panose="020B0604020202020204" pitchFamily="34" charset="-128"/>
                <a:cs typeface="Arial Unicode MS" panose="020B0604020202020204" pitchFamily="34" charset="-128"/>
              </a:rPr>
              <a:t>sprachl</a:t>
            </a: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./math.-</a:t>
            </a:r>
            <a:r>
              <a:rPr lang="de-DE" altLang="de-DE" sz="800" dirty="0" err="1">
                <a:latin typeface="Arial Unicode MS" panose="020B0604020202020204" pitchFamily="34" charset="-128"/>
                <a:ea typeface="Arial Unicode MS" panose="020B0604020202020204" pitchFamily="34" charset="-128"/>
                <a:cs typeface="Arial Unicode MS" panose="020B0604020202020204" pitchFamily="34" charset="-128"/>
              </a:rPr>
              <a:t>naturw</a:t>
            </a: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 eingerichtet worden sind. Der sportliche Schwerpunkt kann nur eingerichtet werden, wenn Sport als Schwerpunktfach an der Schule genehmigt worden ist.</a:t>
            </a:r>
          </a:p>
          <a:p>
            <a:pPr marL="228600" indent="-228600" eaLnBrk="1" hangingPunct="1">
              <a:lnSpc>
                <a:spcPct val="80000"/>
              </a:lnSpc>
              <a:defRPr/>
            </a:pPr>
            <a:endPar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„1) 	Im sportlichen Schwerpunkt sechs Wochenstunden.</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2) 	Das Fach Wirtschaftslehre kann nur gewählt werden, wenn es an der Schule durch die oberste Schulbehörde genehmigt ist.</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3) 	Deutsch ist als Kernfach zu belegen, wenn es nicht als Schwerpunktfach gewählt worden ist. Eine weitere Fremdsprache ist als Kernfach zu belegen, wenn Deutsch als Schwerpunktfach gewählt worden ist. 	</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5) 	Wenn die Fremdsprache in der Einführungsphase als Pflichtfach neu begonnen worden ist, ist sie durchgehend mit vier Wochenstunden zu belegen. Im Fach Latein beträgt die Belegungsverpflichtung vier Wochenstunden.</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7) 	Mathematik ist als Kernfach zu belegen, wenn es nicht als Schwerpunktfach gewählt worden ist.</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8) 	Eine Belegungsverpflichtung besteht nur, wenn das Fach Mathematik als Schwerpunktfach gewählt worden ist. Eine Naturwissenschaft ist zu belegen, wenn neben dem Fach Mathematik auch das Fach Informatik als Schwerpunktfach gewählt worden ist.</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9) 	Das Fach Darstellendes Spiel kann nur gewählt werden, wenn es an der Schule schulbehördlich genehmigt ist. Wenn Kunst oder Musik als Prüfungsfach gewählt worden ist, kann Darstellendes Spiel nicht als Fach für die mündliche Abiturprüfung gewählt werden.</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10) 	Die Belegungsverpflichtung im Fach Politik-Wirtschaft entfällt, wenn das Fach Politik-Wirtschaft, Erdkunde oder Wirtschaftslehre als Schwerpunktfach gewählt worden ist.</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11) 	Wer nicht das Fach Religion wählt, muss das Fach Werte und Normen oder Philosophie belegen. Wird Religionsunterricht der Religionsgemeinschaft, der die Schülerin oder der Schüler angehört, nicht angeboten und muss nach § 128 Abs. 1 NSchG an dessen statt keines der dort genannten Fächer gewählt werden, so ist ein anderes Fach, das nicht Prüfungsfach ist, aus dem gesellschaftswissenschaftlichen Aufgabenfeld zu belegen; dieses Fach kann auch Werte und Normen oder Philosophie sein. 12) Wer weder Religion noch Philosophie als Schwerpunkfach gewählt hat, muss eines dieser Fächer als Ergänzungsfach belegen.</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12) 	Wer weder Religion noch Philosophie als Schwerpunkfach gewählt hat, muss eines dieser Fächer als Ergänzungsfach belegen.</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13) 	Es kann nur ein Fach gewählt werden, in dem in der Einführungsphase durchgehend am Unterricht teilgenommen wurde.</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14) 	Wer auf Dauer vom Sportunterricht befreit ist, belegt anstelle von Sport ein anderes Fach seiner Wahl. Sport als fünftes Prüfungsfach ist in jedem Schulhalbjahr mit vier Wochenstunden zu belegen.</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15) 	Das Seminarfach ist im ersten, zweiten und dritten Schulhalbjahr der Qualifikationsphase zu belegen.</a:t>
            </a:r>
          </a:p>
          <a:p>
            <a:pPr marL="228600" indent="-228600" eaLnBrk="1" hangingPunct="1">
              <a:lnSpc>
                <a:spcPct val="80000"/>
              </a:lnSpc>
              <a:defRPr/>
            </a:pPr>
            <a:r>
              <a:rPr lang="de-DE" altLang="de-DE" sz="800" dirty="0">
                <a:latin typeface="Arial Unicode MS" panose="020B0604020202020204" pitchFamily="34" charset="-128"/>
                <a:ea typeface="Arial Unicode MS" panose="020B0604020202020204" pitchFamily="34" charset="-128"/>
                <a:cs typeface="Arial Unicode MS" panose="020B0604020202020204" pitchFamily="34" charset="-128"/>
              </a:rPr>
              <a:t>16) 	Die Wahlmöglichkeiten richten sich nach dem Angebot der Schule. Wird ein Wahlfach als drittes Prüfungsfach gewählt, so ist es mit fünf Wochenstunden zu belegen. Wird ein Wahlfach als viertes oder fünftes Prüfungsfach gewählt, so ist es mit drei Wochenstunden zu belegen. Wird die Belegungsverpflichtung nach § 12 Abs. 1 Satz 2 durch die Belegungsverpflichtungen, die sich aus der Wahl des Schwerpunktes und der Prüfungsfächer ergibt, nicht erfüllt, so ist in dem erforderlichen Umfang ein Wahlfach zu belegen." </a:t>
            </a:r>
          </a:p>
        </p:txBody>
      </p:sp>
      <p:sp>
        <p:nvSpPr>
          <p:cNvPr id="37893" name="Rectangle 5"/>
          <p:cNvSpPr>
            <a:spLocks noChangeArrowheads="1"/>
          </p:cNvSpPr>
          <p:nvPr/>
        </p:nvSpPr>
        <p:spPr bwMode="auto">
          <a:xfrm>
            <a:off x="1066800" y="3684588"/>
            <a:ext cx="103028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sz="1000" u="sng">
                <a:hlinkClick r:id="rId3"/>
              </a:rPr>
              <a:t>VO-GO § 10</a:t>
            </a:r>
            <a:endParaRPr lang="de-DE" altLang="de-DE" sz="1000" i="1">
              <a:latin typeface="Arial Unicode MS" panose="020B0604020202020204" pitchFamily="34" charset="-128"/>
            </a:endParaRPr>
          </a:p>
        </p:txBody>
      </p:sp>
      <p:sp>
        <p:nvSpPr>
          <p:cNvPr id="37894" name="Rectangle 7"/>
          <p:cNvSpPr>
            <a:spLocks noChangeArrowheads="1"/>
          </p:cNvSpPr>
          <p:nvPr/>
        </p:nvSpPr>
        <p:spPr bwMode="auto">
          <a:xfrm>
            <a:off x="4210050" y="3665538"/>
            <a:ext cx="777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sz="1000" u="sng">
                <a:hlinkClick r:id="rId4"/>
              </a:rPr>
              <a:t>Anlage 3</a:t>
            </a:r>
            <a:endParaRPr lang="de-DE" altLang="de-DE" sz="1000" i="1">
              <a:latin typeface="Arial Unicode MS" panose="020B0604020202020204" pitchFamily="34" charset="-128"/>
            </a:endParaRPr>
          </a:p>
        </p:txBody>
      </p:sp>
      <p:sp>
        <p:nvSpPr>
          <p:cNvPr id="37895" name="Rechteck 1"/>
          <p:cNvSpPr>
            <a:spLocks noChangeArrowheads="1"/>
          </p:cNvSpPr>
          <p:nvPr/>
        </p:nvSpPr>
        <p:spPr bwMode="auto">
          <a:xfrm>
            <a:off x="2901950" y="3684588"/>
            <a:ext cx="693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sz="1000" u="sng">
                <a:solidFill>
                  <a:srgbClr val="FF0000"/>
                </a:solidFill>
                <a:latin typeface="Arial Unicode MS" panose="020B0604020202020204" pitchFamily="34" charset="-128"/>
                <a:hlinkClick r:id="rId5"/>
              </a:rPr>
              <a:t>Anlage 2</a:t>
            </a:r>
            <a:endParaRPr lang="de-DE" altLang="de-DE" sz="1000">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383650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A7629F-15CB-4A8C-A1DA-8B0549B0E839}" type="slidenum">
              <a:rPr lang="de-DE" altLang="de-DE">
                <a:latin typeface="Arial Unicode MS" panose="020B0604020202020204" pitchFamily="34" charset="-128"/>
              </a:rPr>
              <a:pPr>
                <a:spcBef>
                  <a:spcPct val="0"/>
                </a:spcBef>
              </a:pPr>
              <a:t>13</a:t>
            </a:fld>
            <a:endParaRPr lang="de-DE" altLang="de-DE">
              <a:latin typeface="Arial Unicode MS" panose="020B0604020202020204" pitchFamily="34" charset="-128"/>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906463" y="4714875"/>
            <a:ext cx="4984750" cy="4364038"/>
          </a:xfrm>
          <a:solidFill>
            <a:srgbClr val="FFFFFF"/>
          </a:solidFill>
          <a:ln>
            <a:solidFill>
              <a:srgbClr val="000000"/>
            </a:solidFill>
            <a:miter lim="800000"/>
            <a:headEnd/>
            <a:tailEnd/>
          </a:ln>
        </p:spPr>
        <p:txBody>
          <a:bodyPr/>
          <a:lstStyle/>
          <a:p>
            <a:pPr eaLnBrk="1" hangingPunct="1"/>
            <a:r>
              <a:rPr lang="de-DE" altLang="de-DE" sz="900">
                <a:latin typeface="Arial Unicode MS" panose="020B0604020202020204" pitchFamily="34" charset="-128"/>
                <a:ea typeface="Arial Unicode MS" panose="020B0604020202020204" pitchFamily="34" charset="-128"/>
                <a:cs typeface="Arial Unicode MS" panose="020B0604020202020204" pitchFamily="34" charset="-128"/>
              </a:rPr>
              <a:t>P1, P2 und P3 werden auf erhöhtem Niveau – fünfstündig – unterrichtet. </a:t>
            </a:r>
          </a:p>
          <a:p>
            <a:pPr eaLnBrk="1" hangingPunct="1"/>
            <a:r>
              <a:rPr lang="de-DE" altLang="de-DE" sz="900">
                <a:latin typeface="Arial Unicode MS" panose="020B0604020202020204" pitchFamily="34" charset="-128"/>
                <a:ea typeface="Arial Unicode MS" panose="020B0604020202020204" pitchFamily="34" charset="-128"/>
                <a:cs typeface="Arial Unicode MS" panose="020B0604020202020204" pitchFamily="34" charset="-128"/>
              </a:rPr>
              <a:t>Der Schüler muss die Prüfungsfächer so wählen, dass mindestens 2 Kernfächer (Deutsch, Fremdsprache, Mathematik) Prüfungsfächer sind und er </a:t>
            </a:r>
            <a:r>
              <a:rPr lang="de-DE" altLang="de-DE" sz="900" b="1">
                <a:latin typeface="Arial Unicode MS" panose="020B0604020202020204" pitchFamily="34" charset="-128"/>
                <a:ea typeface="Arial Unicode MS" panose="020B0604020202020204" pitchFamily="34" charset="-128"/>
                <a:cs typeface="Arial Unicode MS" panose="020B0604020202020204" pitchFamily="34" charset="-128"/>
              </a:rPr>
              <a:t>nicht mehr als 36 einzubringende Kurse </a:t>
            </a:r>
            <a:r>
              <a:rPr lang="de-DE" altLang="de-DE" sz="900">
                <a:latin typeface="Arial Unicode MS" panose="020B0604020202020204" pitchFamily="34" charset="-128"/>
                <a:ea typeface="Arial Unicode MS" panose="020B0604020202020204" pitchFamily="34" charset="-128"/>
                <a:cs typeface="Arial Unicode MS" panose="020B0604020202020204" pitchFamily="34" charset="-128"/>
              </a:rPr>
              <a:t>hat.</a:t>
            </a:r>
          </a:p>
          <a:p>
            <a:pPr eaLnBrk="1" hangingPunct="1"/>
            <a:r>
              <a:rPr lang="de-DE" altLang="de-DE" sz="900" b="1">
                <a:latin typeface="Arial Unicode MS" panose="020B0604020202020204" pitchFamily="34" charset="-128"/>
                <a:ea typeface="Arial Unicode MS" panose="020B0604020202020204" pitchFamily="34" charset="-128"/>
                <a:cs typeface="Arial Unicode MS" panose="020B0604020202020204" pitchFamily="34" charset="-128"/>
              </a:rPr>
              <a:t>Beispiel 1</a:t>
            </a:r>
            <a:r>
              <a:rPr lang="de-DE" altLang="de-DE" sz="900">
                <a:latin typeface="Arial Unicode MS" panose="020B0604020202020204" pitchFamily="34" charset="-128"/>
                <a:ea typeface="Arial Unicode MS" panose="020B0604020202020204" pitchFamily="34" charset="-128"/>
                <a:cs typeface="Arial Unicode MS" panose="020B0604020202020204" pitchFamily="34" charset="-128"/>
              </a:rPr>
              <a:t> jeweils mit möglichst geringer Stundenzahl und geringer Kurszahl der Einbringungsverpflichtung – </a:t>
            </a:r>
            <a:r>
              <a:rPr lang="de-DE" altLang="de-DE" sz="900" b="1">
                <a:latin typeface="Arial Unicode MS" panose="020B0604020202020204" pitchFamily="34" charset="-128"/>
                <a:ea typeface="Arial Unicode MS" panose="020B0604020202020204" pitchFamily="34" charset="-128"/>
                <a:cs typeface="Arial Unicode MS" panose="020B0604020202020204" pitchFamily="34" charset="-128"/>
              </a:rPr>
              <a:t>Beispiel 2 </a:t>
            </a:r>
            <a:r>
              <a:rPr lang="de-DE" altLang="de-DE" sz="900">
                <a:latin typeface="Arial Unicode MS" panose="020B0604020202020204" pitchFamily="34" charset="-128"/>
                <a:ea typeface="Arial Unicode MS" panose="020B0604020202020204" pitchFamily="34" charset="-128"/>
                <a:cs typeface="Arial Unicode MS" panose="020B0604020202020204" pitchFamily="34" charset="-128"/>
              </a:rPr>
              <a:t>jeweils mit höheren/höchstmöglicher Kurszahl der Einbringungsverpflichtung.</a:t>
            </a:r>
          </a:p>
          <a:p>
            <a:pPr eaLnBrk="1" hangingPunct="1"/>
            <a:endParaRPr lang="de-DE" altLang="de-DE" sz="9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de-DE" altLang="de-DE" sz="900" b="1">
                <a:latin typeface="Arial Unicode MS" panose="020B0604020202020204" pitchFamily="34" charset="-128"/>
                <a:ea typeface="Arial Unicode MS" panose="020B0604020202020204" pitchFamily="34" charset="-128"/>
                <a:cs typeface="Arial Unicode MS" panose="020B0604020202020204" pitchFamily="34" charset="-128"/>
              </a:rPr>
              <a:t>Beispiel 1:</a:t>
            </a:r>
            <a:endParaRPr lang="de-DE" altLang="de-DE" sz="9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de-DE" altLang="de-DE" sz="900">
                <a:latin typeface="Arial Unicode MS" panose="020B0604020202020204" pitchFamily="34" charset="-128"/>
                <a:ea typeface="Arial Unicode MS" panose="020B0604020202020204" pitchFamily="34" charset="-128"/>
                <a:cs typeface="Arial Unicode MS" panose="020B0604020202020204" pitchFamily="34" charset="-128"/>
              </a:rPr>
              <a:t>Hier muss auch die 2. Fremdsprache eine fortgeführte Fremdsprache sein, da eine neubeginnende Fremdsprache nicht mit erhöhtem Anforderungsniveau möglich ist.</a:t>
            </a:r>
          </a:p>
          <a:p>
            <a:pPr eaLnBrk="1" hangingPunct="1"/>
            <a:r>
              <a:rPr lang="de-DE" altLang="de-DE" sz="900">
                <a:latin typeface="Arial Unicode MS" panose="020B0604020202020204" pitchFamily="34" charset="-128"/>
                <a:ea typeface="Arial Unicode MS" panose="020B0604020202020204" pitchFamily="34" charset="-128"/>
                <a:cs typeface="Arial Unicode MS" panose="020B0604020202020204" pitchFamily="34" charset="-128"/>
              </a:rPr>
              <a:t>Beispiel mit Religion/Philosophie/WN als Prüfungsfach; es hätte ohne rechnerischen Unterschied auch Politik oder Geschichte gewählt werden können, da alle B-Fächer in gleicher Weise 2 Halbjahre zu belegen sind, soweit sie nicht Prüfungsfach sind.</a:t>
            </a:r>
          </a:p>
          <a:p>
            <a:pPr eaLnBrk="1" hangingPunct="1"/>
            <a:r>
              <a:rPr lang="de-DE" altLang="de-DE" sz="900">
                <a:latin typeface="Arial Unicode MS" panose="020B0604020202020204" pitchFamily="34" charset="-128"/>
                <a:ea typeface="Arial Unicode MS" panose="020B0604020202020204" pitchFamily="34" charset="-128"/>
                <a:cs typeface="Arial Unicode MS" panose="020B0604020202020204" pitchFamily="34" charset="-128"/>
              </a:rPr>
              <a:t>Da alle anderen gewählten Prüfungsfächer sowieso vier Halbjahre zu belegen sind, hat der Schüler hier die Mindeststundenzahl (32 Stunden) sowie die Mindestzahl an einzubringenden Kursen (32).</a:t>
            </a:r>
          </a:p>
          <a:p>
            <a:pPr eaLnBrk="1" hangingPunct="1"/>
            <a:endParaRPr lang="de-DE" altLang="de-DE" sz="900" b="1">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de-DE" altLang="de-DE" sz="900" b="1">
                <a:latin typeface="Arial Unicode MS" panose="020B0604020202020204" pitchFamily="34" charset="-128"/>
                <a:ea typeface="Arial Unicode MS" panose="020B0604020202020204" pitchFamily="34" charset="-128"/>
                <a:cs typeface="Arial Unicode MS" panose="020B0604020202020204" pitchFamily="34" charset="-128"/>
              </a:rPr>
              <a:t>Beispiel 2:</a:t>
            </a:r>
            <a:endParaRPr lang="de-DE" altLang="de-DE" sz="9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de-DE" altLang="de-DE" sz="900">
                <a:latin typeface="Arial Unicode MS" panose="020B0604020202020204" pitchFamily="34" charset="-128"/>
                <a:ea typeface="Arial Unicode MS" panose="020B0604020202020204" pitchFamily="34" charset="-128"/>
                <a:cs typeface="Arial Unicode MS" panose="020B0604020202020204" pitchFamily="34" charset="-128"/>
              </a:rPr>
              <a:t>Mit Erdkunde als Prüfungsfach, was zu einer höheren Stundenzahl führt, da mit Erdkunde ansonsten keine Belegungsverpflichtungen zu erfüllen sind. Außerdem wird mit Politik noch ein weiteres Prüfungsfach gewählt, das ansonsten nur zwei Halbjahre lang belegt werden müsste. Ergebnis ist eine sehr hohe Stundenzahl (bei neubegonnener FS oder Latein noch eine Stunde/Halbjahr höher) und mit 36 die höchste erlaubte Kurszahl der Einbringungsverpflichtung.</a:t>
            </a:r>
          </a:p>
          <a:p>
            <a:pPr eaLnBrk="1" hangingPunct="1"/>
            <a:endParaRPr lang="de-DE" altLang="de-DE" sz="1000">
              <a:latin typeface="Arial" panose="020B0604020202020204" pitchFamily="34" charset="0"/>
            </a:endParaRPr>
          </a:p>
        </p:txBody>
      </p:sp>
    </p:spTree>
    <p:extLst>
      <p:ext uri="{BB962C8B-B14F-4D97-AF65-F5344CB8AC3E}">
        <p14:creationId xmlns:p14="http://schemas.microsoft.com/office/powerpoint/2010/main" val="4041392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B1FACD-606D-4634-B265-C11DFCE4F764}" type="slidenum">
              <a:rPr lang="de-DE" altLang="de-DE">
                <a:latin typeface="Arial Unicode MS" panose="020B0604020202020204" pitchFamily="34" charset="-128"/>
              </a:rPr>
              <a:pPr>
                <a:spcBef>
                  <a:spcPct val="0"/>
                </a:spcBef>
              </a:pPr>
              <a:t>14</a:t>
            </a:fld>
            <a:endParaRPr lang="de-DE" altLang="de-DE">
              <a:latin typeface="Arial Unicode MS" panose="020B0604020202020204" pitchFamily="34" charset="-128"/>
            </a:endParaRPr>
          </a:p>
        </p:txBody>
      </p:sp>
      <p:sp>
        <p:nvSpPr>
          <p:cNvPr id="41987"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P1</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P2</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und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P3</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werden auf erhöhtem Niveau – fünfstündig – unterrichtet. </a:t>
            </a: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Der Schüler muss die Prüfungsfächer so wählen, dass mindestens 2 (rote) Kernfächer Prüfungsfächer sind und er </a:t>
            </a: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nicht mehr als 36 einzubringende Kurse </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hat.</a:t>
            </a:r>
          </a:p>
          <a:p>
            <a:pPr eaLnBrk="1" hangingPunct="1">
              <a:defRPr/>
            </a:pP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1</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jeweils mit möglichst geringer Stundenzahl und geringer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Kurszahl</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der Einbringungsverpflichtung – </a:t>
            </a: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2 </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jeweils mit höheren/höchstmöglicher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Kurszahl</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der Einbringungsverpflichtung.</a:t>
            </a:r>
          </a:p>
          <a:p>
            <a:pPr marL="228600" indent="-228600" eaLnBrk="1" hangingPunct="1">
              <a:defRPr/>
            </a:pPr>
            <a:endParaRPr lang="de-DE" sz="9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eaLnBrk="1" hangingPunct="1">
              <a:defRPr/>
            </a:pPr>
            <a:r>
              <a:rPr 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1:</a:t>
            </a:r>
            <a:endParaRPr lang="de-DE"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Mit Religion/Philosophie/</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WN</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als Prüfungsfach; es hätte ohne rechnerischen Unterschied auch Politik oder Geschichte gewählt werden können, da alle B-Fächer in gleicher Weise 2 Halbjahre zu belegen sind, soweit sie nicht Prüfungsfach sind.</a:t>
            </a: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Da alle anderen gewählten Prüfungsfächer sowieso vier Halbjahre zu belegen sind, hat der Schüler hier die Mindeststundenzahl (32 Stunden) sowie die Mindestzahl an einzubringenden Kursen (32). Bei neubegonnener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FS</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oder Latein erhöht sich die Stundenzahl um 1 Stunde/Halbjahr.</a:t>
            </a:r>
          </a:p>
          <a:p>
            <a:pPr eaLnBrk="1" hangingPunct="1">
              <a:defRPr/>
            </a:pPr>
            <a:endPar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2:</a:t>
            </a:r>
            <a:endPar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Mit Geschichte als Prüfungsfach. Mit Sport wird ein Prüfungsfach gewählt, das zu einer höheren Gesamtstundenzahl führt. Da Sport ansonsten nicht eingebracht werden muss, führt dies mit 36 zur höchsten erlaubten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Kurszahl</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der Einbringungsverpflichtung. Hier könnte beispielsweise Erdkunde nicht als Prüfungsfach gewählt werden, weil dadurch die Höchstzahl der Einbringungskurse überschritten würde.</a:t>
            </a:r>
          </a:p>
          <a:p>
            <a:pPr marL="228600" indent="-228600" eaLnBrk="1" hangingPunct="1">
              <a:defRPr/>
            </a:pPr>
            <a:endParaRPr lang="de-DE" sz="9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4929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1FA77C-8370-4556-9DD6-FACDC90A3281}" type="slidenum">
              <a:rPr lang="de-DE" altLang="de-DE">
                <a:latin typeface="Arial Unicode MS" panose="020B0604020202020204" pitchFamily="34" charset="-128"/>
              </a:rPr>
              <a:pPr>
                <a:spcBef>
                  <a:spcPct val="0"/>
                </a:spcBef>
              </a:pPr>
              <a:t>15</a:t>
            </a:fld>
            <a:endParaRPr lang="de-DE" altLang="de-DE">
              <a:latin typeface="Arial Unicode MS" panose="020B0604020202020204" pitchFamily="34" charset="-128"/>
            </a:endParaRPr>
          </a:p>
        </p:txBody>
      </p:sp>
      <p:sp>
        <p:nvSpPr>
          <p:cNvPr id="44035"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P1</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P2</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und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P3</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werden auf erhöhtem Niveau – fünfstündig – unterrichtet. </a:t>
            </a: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Der Schüler muss die Prüfungsfächer so wählen, dass mindestens 2 (rote) Kernfächer Prüfungsfächer sind und er </a:t>
            </a: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nicht mehr als 36 einzubringende Kurse </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hat.</a:t>
            </a:r>
          </a:p>
          <a:p>
            <a:pPr eaLnBrk="1" hangingPunct="1">
              <a:defRPr/>
            </a:pP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1</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jeweils mit möglichst geringer Stundenzahl und geringer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Kurszahl</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der Einbringungsverpflichtung – </a:t>
            </a: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2 </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jeweils mit höheren/höchstmöglicher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Kurszahl</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der Einbringungsverpflichtung.</a:t>
            </a:r>
          </a:p>
          <a:p>
            <a:pPr marL="228600" indent="-228600" eaLnBrk="1" hangingPunct="1">
              <a:defRPr/>
            </a:pPr>
            <a:endParaRPr lang="de-DE" sz="9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eaLnBrk="1" hangingPunct="1">
              <a:defRPr/>
            </a:pPr>
            <a:r>
              <a:rPr 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1:</a:t>
            </a:r>
            <a:endParaRPr lang="de-DE"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Mit Geschichte als Prüfungsfach; es hätte ohne rechnerischen Unterschied auch Politik oder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Rel</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WN</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/Phil. gewählt werden können, da alle B-Fächer in gleicher Weise 2 Halbjahre zu belegen sind, soweit sie nicht Prüfungsfach sind.</a:t>
            </a: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Da alle anderen gewählten Prüfungsfächer sowieso vier Halbjahre zu belegen sind, hat der Schüler hier die Mindeststundenzahl (32 Stunden) sowie die Mindestzahl an einzubringenden Kursen (32). Bei neubegonnener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FS</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oder Latein erhöht sich die Stundenzahl um 1 Stunde/Halbjahr.</a:t>
            </a:r>
          </a:p>
          <a:p>
            <a:pPr eaLnBrk="1" hangingPunct="1">
              <a:defRPr/>
            </a:pPr>
            <a:endPar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2:</a:t>
            </a:r>
            <a:endPar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Mit Erdkunde als Prüfungsfach, das ansonsten keine Belegungsverpflichtung erfüllt, was zu einer höheren Gesamtstundenzahl führt. Da Erdkunde ansonsten auch nicht eingebracht werden muss, führt dies zu 34 Kursen für die Einbringungsverpflichtung. Hier könnte beispielsweise Sport nicht als Prüfungsfach gewählt werden, weil dadurch mit dann 38 Kursen die Höchstzahl der Einbringungskurse überschritten würde.</a:t>
            </a:r>
          </a:p>
          <a:p>
            <a:pPr marL="228600" indent="-228600" eaLnBrk="1" hangingPunct="1">
              <a:defRPr/>
            </a:pPr>
            <a:endParaRPr lang="de-DE"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endParaRPr lang="de-DE" altLang="de-DE" dirty="0"/>
          </a:p>
        </p:txBody>
      </p:sp>
    </p:spTree>
    <p:extLst>
      <p:ext uri="{BB962C8B-B14F-4D97-AF65-F5344CB8AC3E}">
        <p14:creationId xmlns:p14="http://schemas.microsoft.com/office/powerpoint/2010/main" val="215004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4C261F-2494-4F08-BDE6-00FB0A01D58B}" type="slidenum">
              <a:rPr lang="de-DE" altLang="de-DE">
                <a:latin typeface="Arial Unicode MS" panose="020B0604020202020204" pitchFamily="34" charset="-128"/>
              </a:rPr>
              <a:pPr>
                <a:spcBef>
                  <a:spcPct val="0"/>
                </a:spcBef>
              </a:pPr>
              <a:t>16</a:t>
            </a:fld>
            <a:endParaRPr lang="de-DE" altLang="de-DE">
              <a:latin typeface="Arial Unicode MS" panose="020B0604020202020204" pitchFamily="34" charset="-128"/>
            </a:endParaRPr>
          </a:p>
        </p:txBody>
      </p:sp>
      <p:sp>
        <p:nvSpPr>
          <p:cNvPr id="46083"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P1</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P2</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und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P3</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werden auf erhöhtem Niveau – fünfstündig – unterrichtet. </a:t>
            </a: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Der Schüler muss die Prüfungsfächer so wählen, dass mindestens 2 (rote) Kernfächer Prüfungsfächer sind und er </a:t>
            </a: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nicht mehr als 36 einzubringende Kurse </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hat.</a:t>
            </a:r>
          </a:p>
          <a:p>
            <a:pPr eaLnBrk="1" hangingPunct="1">
              <a:defRPr/>
            </a:pP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1</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jeweils mit möglichst geringer Stundenzahl und geringer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Kurszahl</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der Einbringungsverpflichtung – </a:t>
            </a: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2 </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jeweils mit höheren/höchstmöglicher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Kurszahl</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der Einbringungsverpflichtung.</a:t>
            </a:r>
          </a:p>
          <a:p>
            <a:pPr eaLnBrk="1" hangingPunct="1">
              <a:defRPr/>
            </a:pPr>
            <a:endPar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eaLnBrk="1" hangingPunct="1">
              <a:defRPr/>
            </a:pPr>
            <a:r>
              <a:rPr 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1:</a:t>
            </a:r>
            <a:endParaRPr lang="de-DE"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Mit Erdkunde als Prüfungsfach, was normalerweise zu höherer Stundenzahl und einer höheren Zahl an einzubringenden Kursen führt. Dies ist in diesem Beispiel nicht der Fall, da neuerdings bei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P3</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Erdkunde im gesellschaftswissenschaftlichen Schwerpunkt die Verpflichtung zu 2 Kursen Politik entfällt.</a:t>
            </a: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Da alle anderen gewählten Prüfungsfächer sowieso vier Halbjahre zu belegen sind, hat der Schüler hier die Mindeststundenzahl (32 Stunden) sowie die Mindestzahl an einzubringenden Kursen (32). Bei neubegonnener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FS</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oder Latein erhöht sich die Stundenzahl um 1 Stunde/Halbjahr.</a:t>
            </a:r>
          </a:p>
          <a:p>
            <a:pPr eaLnBrk="1" hangingPunct="1">
              <a:defRPr/>
            </a:pPr>
            <a:endPar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r>
              <a:rPr lang="de-DE" altLang="de-DE" sz="900" b="1" dirty="0">
                <a:latin typeface="Arial Unicode MS" panose="020B0604020202020204" pitchFamily="34" charset="-128"/>
                <a:ea typeface="Arial Unicode MS" panose="020B0604020202020204" pitchFamily="34" charset="-128"/>
                <a:cs typeface="Arial Unicode MS" panose="020B0604020202020204" pitchFamily="34" charset="-128"/>
              </a:rPr>
              <a:t>Beispiel 2:</a:t>
            </a:r>
            <a:endPar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Mit Religion als Prüfungsfach. Mit Sport wird ein Prüfungsfach gewählt, das zu einer höheren Gesamtstundenzahl führt. Da Sport ansonsten nicht eingebracht werden muss, führt dies mit 36 Kursen zur höchsten erlaubten </a:t>
            </a:r>
            <a:r>
              <a:rPr lang="de-DE" altLang="de-DE" sz="900" dirty="0" err="1">
                <a:latin typeface="Arial Unicode MS" panose="020B0604020202020204" pitchFamily="34" charset="-128"/>
                <a:ea typeface="Arial Unicode MS" panose="020B0604020202020204" pitchFamily="34" charset="-128"/>
                <a:cs typeface="Arial Unicode MS" panose="020B0604020202020204" pitchFamily="34" charset="-128"/>
              </a:rPr>
              <a:t>Kurszahl</a:t>
            </a:r>
            <a:r>
              <a:rPr lang="de-DE" altLang="de-DE" sz="900" dirty="0">
                <a:latin typeface="Arial Unicode MS" panose="020B0604020202020204" pitchFamily="34" charset="-128"/>
                <a:ea typeface="Arial Unicode MS" panose="020B0604020202020204" pitchFamily="34" charset="-128"/>
                <a:cs typeface="Arial Unicode MS" panose="020B0604020202020204" pitchFamily="34" charset="-128"/>
              </a:rPr>
              <a:t> der Einbringungsverpflichtung. </a:t>
            </a:r>
            <a:endParaRPr lang="de-DE" sz="1000" dirty="0">
              <a:latin typeface="Arial" charset="0"/>
            </a:endParaRPr>
          </a:p>
          <a:p>
            <a:pPr eaLnBrk="1" hangingPunct="1">
              <a:defRPr/>
            </a:pPr>
            <a:endParaRPr lang="de-DE" altLang="de-DE" sz="1000" b="1" dirty="0">
              <a:latin typeface="Arial" charset="0"/>
            </a:endParaRPr>
          </a:p>
        </p:txBody>
      </p:sp>
    </p:spTree>
    <p:extLst>
      <p:ext uri="{BB962C8B-B14F-4D97-AF65-F5344CB8AC3E}">
        <p14:creationId xmlns:p14="http://schemas.microsoft.com/office/powerpoint/2010/main" val="68898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CD948F-B362-4D35-9555-6C8ED75DF993}" type="slidenum">
              <a:rPr lang="de-DE" altLang="de-DE">
                <a:latin typeface="Arial Unicode MS" panose="020B0604020202020204" pitchFamily="34" charset="-128"/>
              </a:rPr>
              <a:pPr>
                <a:spcBef>
                  <a:spcPct val="0"/>
                </a:spcBef>
              </a:pPr>
              <a:t>19</a:t>
            </a:fld>
            <a:endParaRPr lang="de-DE" altLang="de-DE">
              <a:latin typeface="Arial Unicode MS" panose="020B0604020202020204" pitchFamily="34" charset="-128"/>
            </a:endParaRPr>
          </a:p>
        </p:txBody>
      </p:sp>
      <p:sp>
        <p:nvSpPr>
          <p:cNvPr id="35843" name="Rectangle 1026"/>
          <p:cNvSpPr>
            <a:spLocks noGrp="1" noRot="1" noChangeAspect="1" noChangeArrowheads="1" noTextEdit="1"/>
          </p:cNvSpPr>
          <p:nvPr>
            <p:ph type="sldImg"/>
          </p:nvPr>
        </p:nvSpPr>
        <p:spPr>
          <a:ln/>
        </p:spPr>
      </p:sp>
      <p:sp>
        <p:nvSpPr>
          <p:cNvPr id="35844" name="Rectangle 1029"/>
          <p:cNvSpPr>
            <a:spLocks noChangeArrowheads="1"/>
          </p:cNvSpPr>
          <p:nvPr/>
        </p:nvSpPr>
        <p:spPr bwMode="auto">
          <a:xfrm>
            <a:off x="992188" y="4960938"/>
            <a:ext cx="1033462" cy="28416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de-DE">
                <a:solidFill>
                  <a:srgbClr val="FF0000"/>
                </a:solidFill>
                <a:latin typeface="Arial Unicode MS" panose="020B0604020202020204" pitchFamily="34" charset="-128"/>
                <a:hlinkClick r:id="rId3"/>
              </a:rPr>
              <a:t>VO-GO § 12</a:t>
            </a:r>
            <a:endParaRPr lang="de-DE" altLang="de-DE">
              <a:solidFill>
                <a:srgbClr val="FF0000"/>
              </a:solidFill>
              <a:latin typeface="Arial Unicode MS" panose="020B0604020202020204" pitchFamily="34" charset="-128"/>
            </a:endParaRPr>
          </a:p>
        </p:txBody>
      </p:sp>
      <p:sp>
        <p:nvSpPr>
          <p:cNvPr id="35845" name="Rectangle 1032"/>
          <p:cNvSpPr>
            <a:spLocks noGrp="1" noChangeArrowheads="1"/>
          </p:cNvSpPr>
          <p:nvPr>
            <p:ph type="body" idx="1"/>
          </p:nvPr>
        </p:nvSpPr>
        <p:spPr>
          <a:xfrm>
            <a:off x="906463" y="6051550"/>
            <a:ext cx="4984750" cy="3130550"/>
          </a:xfrm>
          <a:noFill/>
        </p:spPr>
        <p:txBody>
          <a:bodyPr/>
          <a:lstStyle/>
          <a:p>
            <a:pPr eaLnBrk="1" hangingPunct="1"/>
            <a:r>
              <a:rPr lang="en-GB" altLang="de-DE"/>
              <a:t>Der Schüler muss im Durchschnitt der vier Halbjahre mindestens 32 Wochenstunden belegen</a:t>
            </a:r>
            <a:r>
              <a:rPr lang="en-GB" altLang="de-DE">
                <a:solidFill>
                  <a:srgbClr val="3333CC"/>
                </a:solidFill>
              </a:rPr>
              <a:t>.</a:t>
            </a:r>
          </a:p>
        </p:txBody>
      </p:sp>
      <p:sp>
        <p:nvSpPr>
          <p:cNvPr id="35846" name="Rechteck 1"/>
          <p:cNvSpPr>
            <a:spLocks noChangeArrowheads="1"/>
          </p:cNvSpPr>
          <p:nvPr/>
        </p:nvSpPr>
        <p:spPr bwMode="auto">
          <a:xfrm>
            <a:off x="2427288" y="4924425"/>
            <a:ext cx="150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4"/>
              </a:rPr>
              <a:t>EB-VO-GO zu § 12</a:t>
            </a:r>
            <a:endParaRPr lang="de-DE" altLang="de-DE">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3549632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A98543-AC21-4769-9A81-A57618268A65}" type="slidenum">
              <a:rPr lang="de-DE" altLang="de-DE">
                <a:latin typeface="Arial Unicode MS" panose="020B0604020202020204" pitchFamily="34" charset="-128"/>
              </a:rPr>
              <a:pPr>
                <a:spcBef>
                  <a:spcPct val="0"/>
                </a:spcBef>
              </a:pPr>
              <a:t>20</a:t>
            </a:fld>
            <a:endParaRPr lang="de-DE" altLang="de-DE">
              <a:latin typeface="Arial Unicode MS" panose="020B0604020202020204" pitchFamily="34" charset="-128"/>
            </a:endParaRPr>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26183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AC03E3-E4D0-4EEC-9FE2-79E7CAABF41A}" type="slidenum">
              <a:rPr lang="de-DE" altLang="de-DE">
                <a:latin typeface="Arial Unicode MS" panose="020B0604020202020204" pitchFamily="34" charset="-128"/>
              </a:rPr>
              <a:pPr>
                <a:spcBef>
                  <a:spcPct val="0"/>
                </a:spcBef>
              </a:pPr>
              <a:t>21</a:t>
            </a:fld>
            <a:endParaRPr lang="de-DE" altLang="de-DE">
              <a:latin typeface="Arial Unicode MS" panose="020B0604020202020204" pitchFamily="34"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1246188" y="7146925"/>
            <a:ext cx="3851275" cy="249238"/>
          </a:xfrm>
          <a:noFill/>
        </p:spPr>
        <p:txBody>
          <a:bodyPr/>
          <a:lstStyle/>
          <a:p>
            <a:pPr eaLnBrk="1" hangingPunct="1">
              <a:lnSpc>
                <a:spcPct val="90000"/>
              </a:lnSpc>
            </a:pPr>
            <a:r>
              <a:rPr lang="de-DE" altLang="de-DE" sz="1000" b="1">
                <a:latin typeface="Arial" panose="020B0604020202020204" pitchFamily="34" charset="0"/>
              </a:rPr>
              <a:t> </a:t>
            </a:r>
          </a:p>
          <a:p>
            <a:pPr eaLnBrk="1" hangingPunct="1">
              <a:lnSpc>
                <a:spcPct val="90000"/>
              </a:lnSpc>
            </a:pPr>
            <a:endParaRPr lang="de-DE" altLang="de-DE" sz="1000"/>
          </a:p>
        </p:txBody>
      </p:sp>
      <p:sp>
        <p:nvSpPr>
          <p:cNvPr id="36869" name="Rectangle 29"/>
          <p:cNvSpPr>
            <a:spLocks noChangeArrowheads="1"/>
          </p:cNvSpPr>
          <p:nvPr/>
        </p:nvSpPr>
        <p:spPr bwMode="auto">
          <a:xfrm>
            <a:off x="866775" y="4962525"/>
            <a:ext cx="889000" cy="31115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GB" altLang="de-DE" dirty="0">
                <a:solidFill>
                  <a:srgbClr val="FF0000"/>
                </a:solidFill>
                <a:latin typeface="+mj-lt"/>
                <a:hlinkClick r:id="rId3" tooltip="Verordnung über die gymnasiale Oberstufe (VO-GO)"/>
              </a:rPr>
              <a:t>VO-GO § 7</a:t>
            </a:r>
            <a:r>
              <a:rPr lang="en-GB" altLang="de-DE" sz="1400" dirty="0">
                <a:solidFill>
                  <a:srgbClr val="FF0000"/>
                </a:solidFill>
                <a:latin typeface="+mj-lt"/>
                <a:hlinkClick r:id="rId3" tooltip="Verordnung über die gymnasiale Oberstufe (VO-GO)"/>
              </a:rPr>
              <a:t> </a:t>
            </a:r>
            <a:endParaRPr lang="en-GB" altLang="de-DE" sz="1400" dirty="0">
              <a:solidFill>
                <a:srgbClr val="FF0000"/>
              </a:solidFill>
              <a:latin typeface="+mj-lt"/>
            </a:endParaRPr>
          </a:p>
        </p:txBody>
      </p:sp>
      <p:sp>
        <p:nvSpPr>
          <p:cNvPr id="13318" name="Rectangle 30"/>
          <p:cNvSpPr>
            <a:spLocks noChangeArrowheads="1"/>
          </p:cNvSpPr>
          <p:nvPr/>
        </p:nvSpPr>
        <p:spPr bwMode="auto">
          <a:xfrm>
            <a:off x="2216150" y="4981575"/>
            <a:ext cx="2714625" cy="27781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EB-VO-GO zu § 7</a:t>
            </a:r>
            <a:endParaRPr lang="en-GB" altLang="de-DE">
              <a:solidFill>
                <a:srgbClr val="FF0000"/>
              </a:solidFill>
              <a:latin typeface="Arial Unicode MS" panose="020B0604020202020204" pitchFamily="34" charset="-12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4882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AC03E3-E4D0-4EEC-9FE2-79E7CAABF41A}" type="slidenum">
              <a:rPr lang="de-DE" altLang="de-DE">
                <a:latin typeface="Arial Unicode MS" panose="020B0604020202020204" pitchFamily="34" charset="-128"/>
              </a:rPr>
              <a:pPr>
                <a:spcBef>
                  <a:spcPct val="0"/>
                </a:spcBef>
              </a:pPr>
              <a:t>22</a:t>
            </a:fld>
            <a:endParaRPr lang="de-DE" altLang="de-DE">
              <a:latin typeface="Arial Unicode MS" panose="020B0604020202020204" pitchFamily="34"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1246188" y="7146925"/>
            <a:ext cx="3851275" cy="249238"/>
          </a:xfrm>
          <a:noFill/>
        </p:spPr>
        <p:txBody>
          <a:bodyPr/>
          <a:lstStyle/>
          <a:p>
            <a:pPr eaLnBrk="1" hangingPunct="1">
              <a:lnSpc>
                <a:spcPct val="90000"/>
              </a:lnSpc>
            </a:pPr>
            <a:r>
              <a:rPr lang="de-DE" altLang="de-DE" sz="1000" b="1">
                <a:latin typeface="Arial" panose="020B0604020202020204" pitchFamily="34" charset="0"/>
              </a:rPr>
              <a:t> </a:t>
            </a:r>
          </a:p>
          <a:p>
            <a:pPr eaLnBrk="1" hangingPunct="1">
              <a:lnSpc>
                <a:spcPct val="90000"/>
              </a:lnSpc>
            </a:pPr>
            <a:endParaRPr lang="de-DE" altLang="de-DE" sz="1000"/>
          </a:p>
        </p:txBody>
      </p:sp>
      <p:sp>
        <p:nvSpPr>
          <p:cNvPr id="36869" name="Rectangle 29"/>
          <p:cNvSpPr>
            <a:spLocks noChangeArrowheads="1"/>
          </p:cNvSpPr>
          <p:nvPr/>
        </p:nvSpPr>
        <p:spPr bwMode="auto">
          <a:xfrm>
            <a:off x="866775" y="4962525"/>
            <a:ext cx="889000" cy="31115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GB" altLang="de-DE" dirty="0">
                <a:solidFill>
                  <a:srgbClr val="FF0000"/>
                </a:solidFill>
                <a:latin typeface="+mj-lt"/>
                <a:hlinkClick r:id="rId3" tooltip="Verordnung über die gymnasiale Oberstufe (VO-GO)"/>
              </a:rPr>
              <a:t>VO-GO § 7</a:t>
            </a:r>
            <a:r>
              <a:rPr lang="en-GB" altLang="de-DE" sz="1400" dirty="0">
                <a:solidFill>
                  <a:srgbClr val="FF0000"/>
                </a:solidFill>
                <a:latin typeface="+mj-lt"/>
                <a:hlinkClick r:id="rId3" tooltip="Verordnung über die gymnasiale Oberstufe (VO-GO)"/>
              </a:rPr>
              <a:t> </a:t>
            </a:r>
            <a:endParaRPr lang="en-GB" altLang="de-DE" sz="1400" dirty="0">
              <a:solidFill>
                <a:srgbClr val="FF0000"/>
              </a:solidFill>
              <a:latin typeface="+mj-lt"/>
            </a:endParaRPr>
          </a:p>
        </p:txBody>
      </p:sp>
      <p:sp>
        <p:nvSpPr>
          <p:cNvPr id="13318" name="Rectangle 30"/>
          <p:cNvSpPr>
            <a:spLocks noChangeArrowheads="1"/>
          </p:cNvSpPr>
          <p:nvPr/>
        </p:nvSpPr>
        <p:spPr bwMode="auto">
          <a:xfrm>
            <a:off x="2216150" y="4981575"/>
            <a:ext cx="2714625" cy="27781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EB-VO-GO zu § 7</a:t>
            </a:r>
            <a:endParaRPr lang="en-GB" altLang="de-DE">
              <a:solidFill>
                <a:srgbClr val="FF0000"/>
              </a:solidFill>
              <a:latin typeface="Arial Unicode MS" panose="020B0604020202020204" pitchFamily="34" charset="-12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429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DD0B1E-C319-462E-83AF-A53A1EF7A8EB}" type="slidenum">
              <a:rPr lang="de-DE" altLang="de-DE">
                <a:latin typeface="Arial Unicode MS" panose="020B0604020202020204" pitchFamily="34" charset="-128"/>
              </a:rPr>
              <a:pPr>
                <a:spcBef>
                  <a:spcPct val="0"/>
                </a:spcBef>
              </a:pPr>
              <a:t>2</a:t>
            </a:fld>
            <a:endParaRPr lang="de-DE" altLang="de-DE">
              <a:latin typeface="Arial Unicode MS" panose="020B0604020202020204" pitchFamily="34" charset="-128"/>
            </a:endParaRPr>
          </a:p>
        </p:txBody>
      </p:sp>
      <p:sp>
        <p:nvSpPr>
          <p:cNvPr id="7171" name="Rectangle 2"/>
          <p:cNvSpPr>
            <a:spLocks noGrp="1" noRot="1" noChangeAspect="1" noChangeArrowheads="1" noTextEdit="1"/>
          </p:cNvSpPr>
          <p:nvPr>
            <p:ph type="sldImg"/>
          </p:nvPr>
        </p:nvSpPr>
        <p:spPr>
          <a:ln/>
        </p:spPr>
      </p:sp>
      <p:sp>
        <p:nvSpPr>
          <p:cNvPr id="7172" name="Rectangle 7"/>
          <p:cNvSpPr>
            <a:spLocks noGrp="1" noChangeArrowheads="1"/>
          </p:cNvSpPr>
          <p:nvPr>
            <p:ph type="body" idx="1"/>
          </p:nvPr>
        </p:nvSpPr>
        <p:spPr>
          <a:xfrm>
            <a:off x="860425" y="4949825"/>
            <a:ext cx="4984750" cy="3676650"/>
          </a:xfrm>
          <a:noFill/>
        </p:spPr>
        <p:txBody>
          <a:bodyPr/>
          <a:lstStyle/>
          <a:p>
            <a:pPr eaLnBrk="1" hangingPunct="1"/>
            <a:r>
              <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NSchG § 11</a:t>
            </a:r>
            <a:endPar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857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0B8F85-1A28-4175-9D42-DC441F7A3AEB}" type="slidenum">
              <a:rPr lang="de-DE" altLang="de-DE">
                <a:latin typeface="Arial Unicode MS" panose="020B0604020202020204" pitchFamily="34" charset="-128"/>
              </a:rPr>
              <a:pPr>
                <a:spcBef>
                  <a:spcPct val="0"/>
                </a:spcBef>
              </a:pPr>
              <a:t>24</a:t>
            </a:fld>
            <a:endParaRPr lang="de-DE" altLang="de-DE">
              <a:latin typeface="Arial Unicode MS" panose="020B060402020202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06463" y="5154613"/>
            <a:ext cx="4984750" cy="2259012"/>
          </a:xfrm>
          <a:noFill/>
        </p:spPr>
        <p:txBody>
          <a:bodyPr/>
          <a:lstStyle/>
          <a:p>
            <a:pPr eaLnBrk="1" hangingPunct="1"/>
            <a:r>
              <a:rPr lang="de-DE" altLang="de-DE" sz="1000" b="1">
                <a:solidFill>
                  <a:srgbClr val="FF0000"/>
                </a:solidFill>
                <a:latin typeface="Arial" panose="020B0604020202020204" pitchFamily="34" charset="0"/>
              </a:rPr>
              <a:t>Achtung:</a:t>
            </a:r>
          </a:p>
          <a:p>
            <a:pPr eaLnBrk="1" hangingPunct="1"/>
            <a:r>
              <a:rPr lang="de-DE" altLang="de-DE" sz="1000">
                <a:solidFill>
                  <a:srgbClr val="FF0000"/>
                </a:solidFill>
                <a:latin typeface="Arial" panose="020B0604020202020204" pitchFamily="34" charset="0"/>
              </a:rPr>
              <a:t>Die Angaben in Block I bzgl. der Zusammensetzung der 32 bis 36 Halbjahresergebnisse setzen eine noch nachzuvollziehende Änderung der AVO-GOBAK voraus, wonach laut KMK-Beschluss vom 8.12.2016 anstelle von </a:t>
            </a:r>
            <a:r>
              <a:rPr lang="de-DE" altLang="de-DE" sz="1000" u="sng">
                <a:solidFill>
                  <a:srgbClr val="FF0000"/>
                </a:solidFill>
                <a:latin typeface="Arial" panose="020B0604020202020204" pitchFamily="34" charset="0"/>
              </a:rPr>
              <a:t>drei</a:t>
            </a:r>
            <a:r>
              <a:rPr lang="de-DE" altLang="de-DE" sz="1000">
                <a:solidFill>
                  <a:srgbClr val="FF0000"/>
                </a:solidFill>
                <a:latin typeface="Arial" panose="020B0604020202020204" pitchFamily="34" charset="0"/>
              </a:rPr>
              <a:t> zukünftig nur maximal </a:t>
            </a:r>
            <a:r>
              <a:rPr lang="de-DE" altLang="de-DE" sz="1000" u="sng">
                <a:solidFill>
                  <a:srgbClr val="FF0000"/>
                </a:solidFill>
                <a:latin typeface="Arial" panose="020B0604020202020204" pitchFamily="34" charset="0"/>
              </a:rPr>
              <a:t>zwei</a:t>
            </a:r>
            <a:r>
              <a:rPr lang="de-DE" altLang="de-DE" sz="1000">
                <a:solidFill>
                  <a:srgbClr val="FF0000"/>
                </a:solidFill>
                <a:latin typeface="Arial" panose="020B0604020202020204" pitchFamily="34" charset="0"/>
              </a:rPr>
              <a:t> Prüfungsfächer auf erhöhtem Anforderungsniveau doppelt gewichtet werden können. </a:t>
            </a:r>
          </a:p>
          <a:p>
            <a:pPr eaLnBrk="1" hangingPunct="1"/>
            <a:r>
              <a:rPr lang="de-DE" altLang="de-DE" sz="1000" b="1">
                <a:latin typeface="Arial" panose="020B0604020202020204" pitchFamily="34" charset="0"/>
              </a:rPr>
              <a:t>1) Berechnung Block I: </a:t>
            </a:r>
            <a:r>
              <a:rPr lang="de-DE" altLang="de-DE" sz="1000">
                <a:latin typeface="Arial" panose="020B0604020202020204" pitchFamily="34" charset="0"/>
              </a:rPr>
              <a:t>Punktsumme der 32 bis 36 Halbjahresergebnisse in entsprechender Gewichtung, multipliziert mit 40, geteilt durch Anzahl der eingebrachten Schulhalbjahresergebnisse, wobei die </a:t>
            </a:r>
            <a:r>
              <a:rPr lang="de-DE" altLang="de-DE" sz="1000">
                <a:solidFill>
                  <a:srgbClr val="FF0000"/>
                </a:solidFill>
                <a:latin typeface="Arial" panose="020B0604020202020204" pitchFamily="34" charset="0"/>
              </a:rPr>
              <a:t>beiden</a:t>
            </a:r>
            <a:r>
              <a:rPr lang="de-DE" altLang="de-DE" sz="1000">
                <a:latin typeface="Arial" panose="020B0604020202020204" pitchFamily="34" charset="0"/>
              </a:rPr>
              <a:t> zweifach gewichteten Ergebnisse zweifach zählen (also </a:t>
            </a:r>
            <a:r>
              <a:rPr lang="de-DE" altLang="de-DE" sz="1000">
                <a:solidFill>
                  <a:srgbClr val="FF0000"/>
                </a:solidFill>
                <a:latin typeface="Arial" panose="020B0604020202020204" pitchFamily="34" charset="0"/>
              </a:rPr>
              <a:t>nach noch zu vollziehender Regelung </a:t>
            </a:r>
            <a:r>
              <a:rPr lang="de-DE" altLang="de-DE" sz="1000">
                <a:latin typeface="Arial" panose="020B0604020202020204" pitchFamily="34" charset="0"/>
              </a:rPr>
              <a:t>40 bis 44 Kurse)</a:t>
            </a:r>
            <a:endParaRPr lang="de-DE" altLang="de-DE" sz="1000"/>
          </a:p>
        </p:txBody>
      </p:sp>
      <p:sp>
        <p:nvSpPr>
          <p:cNvPr id="50181" name="Rechteck 2"/>
          <p:cNvSpPr>
            <a:spLocks noChangeArrowheads="1"/>
          </p:cNvSpPr>
          <p:nvPr/>
        </p:nvSpPr>
        <p:spPr bwMode="auto">
          <a:xfrm>
            <a:off x="974725" y="4792663"/>
            <a:ext cx="165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hlinkClick r:id="rId3"/>
              </a:rPr>
              <a:t>AVO-GOBAK § 15</a:t>
            </a:r>
            <a:endParaRPr lang="de-DE" altLang="de-DE">
              <a:latin typeface="Arial Unicode MS" panose="020B0604020202020204" pitchFamily="34" charset="-128"/>
            </a:endParaRPr>
          </a:p>
        </p:txBody>
      </p:sp>
      <p:sp>
        <p:nvSpPr>
          <p:cNvPr id="50182" name="Rechteck 1"/>
          <p:cNvSpPr>
            <a:spLocks noChangeArrowheads="1"/>
          </p:cNvSpPr>
          <p:nvPr/>
        </p:nvSpPr>
        <p:spPr bwMode="auto">
          <a:xfrm>
            <a:off x="2724150" y="4792663"/>
            <a:ext cx="1608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4"/>
              </a:rPr>
              <a:t>Anlage 2 unterer Teil</a:t>
            </a:r>
            <a:endParaRPr lang="de-DE" altLang="de-DE">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3792612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264573-A060-47A3-A6C7-20DFC3DC5435}" type="slidenum">
              <a:rPr lang="de-DE" altLang="de-DE">
                <a:latin typeface="Arial Unicode MS" panose="020B0604020202020204" pitchFamily="34" charset="-128"/>
              </a:rPr>
              <a:pPr>
                <a:spcBef>
                  <a:spcPct val="0"/>
                </a:spcBef>
              </a:pPr>
              <a:t>26</a:t>
            </a:fld>
            <a:endParaRPr lang="de-DE" altLang="de-DE">
              <a:latin typeface="Arial Unicode MS" panose="020B0604020202020204" pitchFamily="34"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96913" y="6226175"/>
            <a:ext cx="5599112" cy="2959100"/>
          </a:xfrm>
          <a:noFill/>
        </p:spPr>
        <p:txBody>
          <a:bodyPr/>
          <a:lstStyle/>
          <a:p>
            <a:pPr marL="228600" indent="-228600"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Die Verweildauer beträgt in der Regel in der Einführungsphase 1 Jahr und in der Qualifikationsphase zwei Jahre. Besondere Regelungen für die Einführungsphase gelten für Schüler, die im Ausland waren (</a:t>
            </a:r>
            <a:r>
              <a:rPr lang="de-DE" altLang="de-DE" sz="1000" u="sng">
                <a:hlinkClick r:id="rId3"/>
              </a:rPr>
              <a:t>VO-GO § 4</a:t>
            </a:r>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 Die Einführungsphase kann einmal wiederholt werden (</a:t>
            </a:r>
            <a:r>
              <a:rPr lang="de-DE" altLang="de-DE" sz="1000" u="sng">
                <a:hlinkClick r:id="rId4"/>
              </a:rPr>
              <a:t>VO-GO § 9 Abs. 4</a:t>
            </a:r>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indent="-228600"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Tritt in der Qualifikationsphase bei Sport als P1 und ist kein Ersatzfach auf erhöhtem Niveau betrieben worden, so ist das erste Schuljahr der Qualifikationsphase zu wiederholen (</a:t>
            </a:r>
            <a:r>
              <a:rPr lang="de-DE" altLang="de-DE" sz="1000" u="sng">
                <a:hlinkClick r:id="rId5"/>
              </a:rPr>
              <a:t>VO-GO § 11 Abs. 7 Satz 3</a:t>
            </a:r>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 Diese Wiederholung wird auf die Verweildauer angerechnet.</a:t>
            </a:r>
          </a:p>
          <a:p>
            <a:pPr marL="228600" indent="-228600"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Zeiten des Besuchs eines Beruflichen Gymnasiums werden auf die Verweildauer in der gymnasialen Oberstufe angerechnet.</a:t>
            </a:r>
          </a:p>
          <a:p>
            <a:pPr marL="228600" indent="-228600"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Ein im Ausland verbrachtes Schuljahr wird nicht auf die Verweildauer angerechnet.</a:t>
            </a:r>
          </a:p>
          <a:p>
            <a:pPr marL="228600" indent="-228600"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Wer ohne Besuch der Einführungsphase in die Qualifikationsphase eingetreten ist, besucht die Qualifikationsphase mindestens zwei und höchstens drei Schuljahre.</a:t>
            </a:r>
          </a:p>
          <a:p>
            <a:pPr marL="228600" indent="-228600" eaLnBrk="1" hangingPunct="1"/>
            <a:endPar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eaLnBrk="1" hangingPunct="1"/>
            <a:r>
              <a:rPr lang="de-DE" altLang="de-DE" sz="1000" b="1">
                <a:latin typeface="Arial Unicode MS" panose="020B0604020202020204" pitchFamily="34" charset="-128"/>
                <a:ea typeface="Arial Unicode MS" panose="020B0604020202020204" pitchFamily="34" charset="-128"/>
                <a:cs typeface="Arial Unicode MS" panose="020B0604020202020204" pitchFamily="34" charset="-128"/>
              </a:rPr>
              <a:t>Rücktritt 1</a:t>
            </a:r>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 nur möglich, wenn die Einführungsphase noch nicht wiederholt worden ist.</a:t>
            </a:r>
          </a:p>
          <a:p>
            <a:pPr marL="228600" indent="-228600" eaLnBrk="1" hangingPunct="1"/>
            <a:r>
              <a:rPr lang="de-DE" altLang="de-DE" sz="1000" b="1">
                <a:latin typeface="Arial Unicode MS" panose="020B0604020202020204" pitchFamily="34" charset="-128"/>
                <a:ea typeface="Arial Unicode MS" panose="020B0604020202020204" pitchFamily="34" charset="-128"/>
                <a:cs typeface="Arial Unicode MS" panose="020B0604020202020204" pitchFamily="34" charset="-128"/>
              </a:rPr>
              <a:t>Rücktritt 2, 3 und 4</a:t>
            </a:r>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 sofern Abitur noch innerhalb der Verweildauer möglich </a:t>
            </a:r>
          </a:p>
          <a:p>
            <a:pPr marL="228600" indent="-228600" eaLnBrk="1" hangingPunct="1"/>
            <a:endParaRPr lang="de-DE" altLang="de-DE" sz="1000">
              <a:latin typeface="Arial" panose="020B0604020202020204" pitchFamily="34" charset="0"/>
              <a:cs typeface="Arial" panose="020B0604020202020204" pitchFamily="34" charset="0"/>
            </a:endParaRPr>
          </a:p>
          <a:p>
            <a:pPr marL="228600" indent="-228600" eaLnBrk="1" hangingPunct="1"/>
            <a:endParaRPr lang="de-DE" altLang="de-DE"/>
          </a:p>
        </p:txBody>
      </p:sp>
      <p:sp>
        <p:nvSpPr>
          <p:cNvPr id="52229" name="Rectangle 6"/>
          <p:cNvSpPr>
            <a:spLocks noChangeArrowheads="1"/>
          </p:cNvSpPr>
          <p:nvPr/>
        </p:nvSpPr>
        <p:spPr bwMode="auto">
          <a:xfrm>
            <a:off x="1023938" y="5100638"/>
            <a:ext cx="1028700" cy="2809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a:solidFill>
                  <a:srgbClr val="FF0000"/>
                </a:solidFill>
                <a:latin typeface="Arial Unicode MS" panose="020B0604020202020204" pitchFamily="34" charset="-128"/>
                <a:hlinkClick r:id="rId6" tooltip="Verordnung über die gymnasiale Oberstufe (VO-GO)"/>
              </a:rPr>
              <a:t>VO-GO § 13 </a:t>
            </a:r>
            <a:endParaRPr lang="de-DE" altLang="de-DE">
              <a:solidFill>
                <a:srgbClr val="FF0000"/>
              </a:solidFill>
              <a:latin typeface="Arial Unicode MS" panose="020B0604020202020204" pitchFamily="34" charset="-128"/>
            </a:endParaRPr>
          </a:p>
        </p:txBody>
      </p:sp>
      <p:sp>
        <p:nvSpPr>
          <p:cNvPr id="52230" name="Rectangle 7"/>
          <p:cNvSpPr>
            <a:spLocks noChangeArrowheads="1"/>
          </p:cNvSpPr>
          <p:nvPr/>
        </p:nvSpPr>
        <p:spPr bwMode="auto">
          <a:xfrm>
            <a:off x="998538" y="4822825"/>
            <a:ext cx="2994025" cy="27781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a:solidFill>
                  <a:srgbClr val="FF0000"/>
                </a:solidFill>
                <a:latin typeface="Arial Unicode MS" panose="020B0604020202020204" pitchFamily="34" charset="-128"/>
                <a:hlinkClick r:id="rId7" tooltip="Verordnung über die gymnasiale Oberstufe (VO-GO)"/>
              </a:rPr>
              <a:t>VO-GO § 3 und EB-VO-GO 3</a:t>
            </a:r>
            <a:endParaRPr lang="de-DE" altLang="de-DE">
              <a:solidFill>
                <a:srgbClr val="FF0000"/>
              </a:solidFill>
              <a:latin typeface="Arial Unicode MS" panose="020B0604020202020204" pitchFamily="34" charset="-128"/>
            </a:endParaRPr>
          </a:p>
        </p:txBody>
      </p:sp>
      <p:sp>
        <p:nvSpPr>
          <p:cNvPr id="52231" name="Rechteck 3"/>
          <p:cNvSpPr>
            <a:spLocks noChangeArrowheads="1"/>
          </p:cNvSpPr>
          <p:nvPr/>
        </p:nvSpPr>
        <p:spPr bwMode="auto">
          <a:xfrm>
            <a:off x="1023938" y="5381625"/>
            <a:ext cx="13668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8"/>
              </a:rPr>
              <a:t>AVO-GOBAK § 7</a:t>
            </a:r>
            <a:endParaRPr lang="de-DE" altLang="de-DE">
              <a:solidFill>
                <a:srgbClr val="FF0000"/>
              </a:solidFill>
              <a:latin typeface="Arial Unicode MS" panose="020B0604020202020204" pitchFamily="34" charset="-128"/>
            </a:endParaRPr>
          </a:p>
        </p:txBody>
      </p:sp>
      <p:sp>
        <p:nvSpPr>
          <p:cNvPr id="52232" name="Rechteck 4"/>
          <p:cNvSpPr>
            <a:spLocks noChangeArrowheads="1"/>
          </p:cNvSpPr>
          <p:nvPr/>
        </p:nvSpPr>
        <p:spPr bwMode="auto">
          <a:xfrm>
            <a:off x="1023938" y="5657850"/>
            <a:ext cx="13954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9"/>
              </a:rPr>
              <a:t>AVO-GOBAK § 8 </a:t>
            </a:r>
            <a:endParaRPr lang="de-DE" altLang="de-DE">
              <a:solidFill>
                <a:srgbClr val="FF0000"/>
              </a:solidFill>
              <a:latin typeface="Arial Unicode MS" panose="020B0604020202020204" pitchFamily="34" charset="-128"/>
            </a:endParaRPr>
          </a:p>
        </p:txBody>
      </p:sp>
      <p:sp>
        <p:nvSpPr>
          <p:cNvPr id="52233" name="Rechteck 5"/>
          <p:cNvSpPr>
            <a:spLocks noChangeArrowheads="1"/>
          </p:cNvSpPr>
          <p:nvPr/>
        </p:nvSpPr>
        <p:spPr bwMode="auto">
          <a:xfrm>
            <a:off x="1023938" y="5942013"/>
            <a:ext cx="22336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10"/>
              </a:rPr>
              <a:t>EB-AVO-GOBAK 14.6 zu § 14</a:t>
            </a:r>
            <a:endParaRPr lang="de-DE" altLang="de-DE">
              <a:solidFill>
                <a:srgbClr val="FF0000"/>
              </a:solidFill>
              <a:latin typeface="Arial Unicode MS" panose="020B0604020202020204" pitchFamily="34" charset="-128"/>
            </a:endParaRPr>
          </a:p>
        </p:txBody>
      </p:sp>
      <p:sp>
        <p:nvSpPr>
          <p:cNvPr id="52234" name="Rechteck 6"/>
          <p:cNvSpPr>
            <a:spLocks noChangeArrowheads="1"/>
          </p:cNvSpPr>
          <p:nvPr/>
        </p:nvSpPr>
        <p:spPr bwMode="auto">
          <a:xfrm>
            <a:off x="2713038" y="5665788"/>
            <a:ext cx="2108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11"/>
              </a:rPr>
              <a:t>EB-AVO-GOBAK 8.3 zu § 8 </a:t>
            </a:r>
            <a:endParaRPr lang="de-DE" altLang="de-DE">
              <a:solidFill>
                <a:srgbClr val="FF0000"/>
              </a:solidFill>
              <a:latin typeface="Arial Unicode MS" panose="020B0604020202020204" pitchFamily="34" charset="-128"/>
            </a:endParaRPr>
          </a:p>
        </p:txBody>
      </p:sp>
      <p:sp>
        <p:nvSpPr>
          <p:cNvPr id="52235" name="Rechteck 7"/>
          <p:cNvSpPr>
            <a:spLocks noChangeArrowheads="1"/>
          </p:cNvSpPr>
          <p:nvPr/>
        </p:nvSpPr>
        <p:spPr bwMode="auto">
          <a:xfrm>
            <a:off x="998538" y="4562475"/>
            <a:ext cx="1220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hlinkClick r:id="rId12"/>
              </a:rPr>
              <a:t>NSchG § 11 (4)</a:t>
            </a:r>
            <a:r>
              <a:rPr lang="de-DE" altLang="de-DE" u="sng"/>
              <a:t> </a:t>
            </a:r>
            <a:endParaRPr lang="de-DE" altLang="de-DE">
              <a:latin typeface="Arial Unicode MS" panose="020B0604020202020204" pitchFamily="34" charset="-128"/>
            </a:endParaRPr>
          </a:p>
        </p:txBody>
      </p:sp>
    </p:spTree>
    <p:extLst>
      <p:ext uri="{BB962C8B-B14F-4D97-AF65-F5344CB8AC3E}">
        <p14:creationId xmlns:p14="http://schemas.microsoft.com/office/powerpoint/2010/main" val="103549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5A0C84-477B-435F-BE4D-7A07E598618F}" type="slidenum">
              <a:rPr lang="de-DE" altLang="de-DE">
                <a:latin typeface="Arial Unicode MS" panose="020B0604020202020204" pitchFamily="34" charset="-128"/>
              </a:rPr>
              <a:pPr>
                <a:spcBef>
                  <a:spcPct val="0"/>
                </a:spcBef>
              </a:pPr>
              <a:t>27</a:t>
            </a:fld>
            <a:endParaRPr lang="de-DE" altLang="de-DE">
              <a:latin typeface="Arial Unicode MS" panose="020B0604020202020204" pitchFamily="34" charset="-128"/>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642938" y="7935913"/>
            <a:ext cx="4614862" cy="247650"/>
          </a:xfrm>
          <a:noFill/>
        </p:spPr>
        <p:txBody>
          <a:bodyPr/>
          <a:lstStyle/>
          <a:p>
            <a:pPr eaLnBrk="1" hangingPunct="1">
              <a:lnSpc>
                <a:spcPct val="90000"/>
              </a:lnSpc>
            </a:pPr>
            <a:r>
              <a:rPr lang="de-DE" altLang="de-DE" sz="1000" b="1">
                <a:latin typeface="Arial" panose="020B0604020202020204" pitchFamily="34" charset="0"/>
              </a:rPr>
              <a:t> </a:t>
            </a:r>
            <a:endParaRPr lang="de-DE" altLang="de-DE" b="1">
              <a:latin typeface="Arial" panose="020B0604020202020204" pitchFamily="34" charset="0"/>
            </a:endParaRPr>
          </a:p>
        </p:txBody>
      </p:sp>
      <p:sp>
        <p:nvSpPr>
          <p:cNvPr id="9221" name="Rectangle 4"/>
          <p:cNvSpPr>
            <a:spLocks noChangeArrowheads="1"/>
          </p:cNvSpPr>
          <p:nvPr/>
        </p:nvSpPr>
        <p:spPr bwMode="auto">
          <a:xfrm>
            <a:off x="1052513" y="5427663"/>
            <a:ext cx="1435100" cy="28416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a:solidFill>
                  <a:srgbClr val="FF0000"/>
                </a:solidFill>
                <a:latin typeface="Arial Unicode MS" panose="020B0604020202020204" pitchFamily="34" charset="-128"/>
                <a:hlinkClick r:id="rId3"/>
              </a:rPr>
              <a:t>AVO-GOBAK § 17</a:t>
            </a:r>
            <a:endParaRPr lang="de-DE" altLang="de-DE">
              <a:solidFill>
                <a:srgbClr val="FF0000"/>
              </a:solidFill>
              <a:latin typeface="Arial Unicode MS" panose="020B0604020202020204" pitchFamily="34" charset="-128"/>
            </a:endParaRPr>
          </a:p>
        </p:txBody>
      </p:sp>
      <p:sp>
        <p:nvSpPr>
          <p:cNvPr id="9222" name="Rechteck 1"/>
          <p:cNvSpPr>
            <a:spLocks noChangeArrowheads="1"/>
          </p:cNvSpPr>
          <p:nvPr/>
        </p:nvSpPr>
        <p:spPr bwMode="auto">
          <a:xfrm>
            <a:off x="1052513" y="4792663"/>
            <a:ext cx="1366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4"/>
              </a:rPr>
              <a:t>AVO-GOBAK § 1</a:t>
            </a:r>
            <a:endParaRPr lang="de-DE" altLang="de-DE">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296333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de-DE" altLang="de-DE" sz="1300">
                <a:latin typeface="Verdana" panose="020B0604030504040204" pitchFamily="34" charset="0"/>
              </a:rPr>
              <a:t>Februar 2005</a:t>
            </a:r>
          </a:p>
        </p:txBody>
      </p:sp>
      <p:sp>
        <p:nvSpPr>
          <p:cNvPr id="43011"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de-DE" altLang="de-DE" sz="1300">
                <a:latin typeface="Verdana" panose="020B0604030504040204" pitchFamily="34" charset="0"/>
              </a:rPr>
              <a:t>MK, Ref. 33</a:t>
            </a:r>
          </a:p>
        </p:txBody>
      </p:sp>
      <p:sp>
        <p:nvSpPr>
          <p:cNvPr id="4301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B405FE-386D-41B6-A3F1-FA79B30A5AE4}" type="slidenum">
              <a:rPr lang="de-DE" altLang="de-DE" sz="1300" smtClean="0">
                <a:latin typeface="Verdana" panose="020B0604030504040204" pitchFamily="34" charset="0"/>
              </a:rPr>
              <a:pPr>
                <a:spcBef>
                  <a:spcPct val="0"/>
                </a:spcBef>
              </a:pPr>
              <a:t>30</a:t>
            </a:fld>
            <a:endParaRPr lang="de-DE" altLang="de-DE" sz="1300">
              <a:latin typeface="Verdana" panose="020B0604030504040204" pitchFamily="34" charset="0"/>
            </a:endParaRPr>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1600"/>
              <a:t>** für Abitur nach 13 Jahren gekürzt von 4Halbjahren auf zwei Halbjahre</a:t>
            </a:r>
          </a:p>
        </p:txBody>
      </p:sp>
    </p:spTree>
    <p:extLst>
      <p:ext uri="{BB962C8B-B14F-4D97-AF65-F5344CB8AC3E}">
        <p14:creationId xmlns:p14="http://schemas.microsoft.com/office/powerpoint/2010/main" val="2959236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A3405A8-93A3-4A22-956D-B6F9F0EAA408}" type="slidenum">
              <a:rPr lang="de-DE" smtClean="0"/>
              <a:t>32</a:t>
            </a:fld>
            <a:endParaRPr lang="de-DE"/>
          </a:p>
        </p:txBody>
      </p:sp>
    </p:spTree>
    <p:extLst>
      <p:ext uri="{BB962C8B-B14F-4D97-AF65-F5344CB8AC3E}">
        <p14:creationId xmlns:p14="http://schemas.microsoft.com/office/powerpoint/2010/main" val="52830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3F2C9E-8C96-4A15-B08E-40700CF42810}" type="slidenum">
              <a:rPr lang="de-DE" altLang="de-DE">
                <a:latin typeface="Arial Unicode MS" panose="020B0604020202020204" pitchFamily="34" charset="-128"/>
              </a:rPr>
              <a:pPr>
                <a:spcBef>
                  <a:spcPct val="0"/>
                </a:spcBef>
              </a:pPr>
              <a:t>3</a:t>
            </a:fld>
            <a:endParaRPr lang="de-DE" altLang="de-DE">
              <a:latin typeface="Arial Unicode MS" panose="020B0604020202020204" pitchFamily="34" charset="-128"/>
            </a:endParaRP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xfrm>
            <a:off x="882650" y="7643813"/>
            <a:ext cx="4918075" cy="24923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de-DE" altLang="de-DE" b="1">
                <a:latin typeface="Arial" panose="020B0604020202020204" pitchFamily="34" charset="0"/>
              </a:rPr>
              <a:t>        </a:t>
            </a:r>
          </a:p>
        </p:txBody>
      </p:sp>
      <p:sp>
        <p:nvSpPr>
          <p:cNvPr id="11269" name="Rectangle 6"/>
          <p:cNvSpPr>
            <a:spLocks noChangeArrowheads="1"/>
          </p:cNvSpPr>
          <p:nvPr/>
        </p:nvSpPr>
        <p:spPr bwMode="auto">
          <a:xfrm>
            <a:off x="2670175" y="4965700"/>
            <a:ext cx="2336800" cy="2794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EB-VO-GO zu § 8 (8.1 und 8.2) </a:t>
            </a:r>
            <a:endParaRPr lang="de-DE" altLang="de-DE">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270" name="Rectangle 7"/>
          <p:cNvSpPr>
            <a:spLocks noChangeArrowheads="1"/>
          </p:cNvSpPr>
          <p:nvPr/>
        </p:nvSpPr>
        <p:spPr bwMode="auto">
          <a:xfrm>
            <a:off x="3584575" y="6267450"/>
            <a:ext cx="1431925" cy="28416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a:solidFill>
                  <a:srgbClr val="FF0000"/>
                </a:solidFill>
                <a:latin typeface="Arial" panose="020B0604020202020204" pitchFamily="34" charset="0"/>
                <a:hlinkClick r:id="rId4"/>
              </a:rPr>
              <a:t>   </a:t>
            </a:r>
            <a:r>
              <a:rPr lang="de-DE" altLang="de-DE">
                <a:solidFill>
                  <a:srgbClr val="FF0000"/>
                </a:solidFill>
                <a:latin typeface="Arial" panose="020B0604020202020204" pitchFamily="34" charset="0"/>
              </a:rPr>
              <a:t> </a:t>
            </a:r>
          </a:p>
        </p:txBody>
      </p:sp>
      <p:sp>
        <p:nvSpPr>
          <p:cNvPr id="11271" name="Rectangle 8"/>
          <p:cNvSpPr>
            <a:spLocks noChangeArrowheads="1"/>
          </p:cNvSpPr>
          <p:nvPr/>
        </p:nvSpPr>
        <p:spPr bwMode="auto">
          <a:xfrm>
            <a:off x="1254125" y="5397500"/>
            <a:ext cx="1571625" cy="2794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VO-GO zu § 10</a:t>
            </a:r>
            <a:endParaRPr lang="de-DE" altLang="de-DE">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272" name="Rectangle 8"/>
          <p:cNvSpPr>
            <a:spLocks noChangeArrowheads="1"/>
          </p:cNvSpPr>
          <p:nvPr/>
        </p:nvSpPr>
        <p:spPr bwMode="auto">
          <a:xfrm>
            <a:off x="2689225" y="5397500"/>
            <a:ext cx="1574800" cy="2794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EB-VO-GO zu § 10</a:t>
            </a:r>
            <a:endParaRPr lang="de-DE" altLang="de-DE">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273" name="Rectangle 8"/>
          <p:cNvSpPr>
            <a:spLocks noChangeArrowheads="1"/>
          </p:cNvSpPr>
          <p:nvPr/>
        </p:nvSpPr>
        <p:spPr bwMode="auto">
          <a:xfrm>
            <a:off x="1254125" y="4965700"/>
            <a:ext cx="1630363" cy="2794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VO-GO § 8</a:t>
            </a:r>
            <a:endParaRPr lang="de-DE" altLang="de-DE">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545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8099EA-1A5C-4B1B-BF1C-10C029AC85B1}" type="slidenum">
              <a:rPr lang="de-DE" altLang="de-DE">
                <a:latin typeface="Arial Unicode MS" panose="020B0604020202020204" pitchFamily="34" charset="-128"/>
              </a:rPr>
              <a:pPr>
                <a:spcBef>
                  <a:spcPct val="0"/>
                </a:spcBef>
              </a:pPr>
              <a:t>5</a:t>
            </a:fld>
            <a:endParaRPr lang="de-DE" altLang="de-DE">
              <a:latin typeface="Arial Unicode MS" panose="020B0604020202020204" pitchFamily="34" charset="-128"/>
            </a:endParaRPr>
          </a:p>
        </p:txBody>
      </p:sp>
      <p:sp>
        <p:nvSpPr>
          <p:cNvPr id="19459"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p:txBody>
          <a:bodyPr/>
          <a:lstStyle/>
          <a:p>
            <a:pPr marL="228600" indent="-228600" eaLnBrk="1" hangingPunct="1">
              <a:defRPr/>
            </a:pPr>
            <a:r>
              <a:rPr lang="de-DE" altLang="de-DE" u="sng" dirty="0">
                <a:hlinkClick r:id="rId3"/>
              </a:rPr>
              <a:t>VO-GO § 8</a:t>
            </a:r>
            <a:r>
              <a:rPr lang="de-DE" altLang="de-DE" b="1" dirty="0">
                <a:latin typeface="Arial" charset="0"/>
              </a:rPr>
              <a:t>	</a:t>
            </a:r>
            <a:r>
              <a:rPr lang="de-DE" altLang="de-DE" u="sng" dirty="0">
                <a:hlinkClick r:id="rId4"/>
              </a:rPr>
              <a:t>Anlage 1</a:t>
            </a:r>
            <a:endParaRPr lang="de-DE" altLang="de-DE" b="1" dirty="0">
              <a:latin typeface="Arial" charset="0"/>
            </a:endParaRPr>
          </a:p>
          <a:p>
            <a:pPr marL="228600" indent="-228600" eaLnBrk="1" hangingPunct="1">
              <a:defRPr/>
            </a:pPr>
            <a:r>
              <a:rPr lang="de-DE" altLang="de-DE" u="sng" dirty="0">
                <a:hlinkClick r:id="rId5"/>
              </a:rPr>
              <a:t>AVO-GOBAK § 15</a:t>
            </a:r>
            <a:r>
              <a:rPr lang="de-DE" altLang="de-DE" b="1" dirty="0">
                <a:latin typeface="Arial" charset="0"/>
              </a:rPr>
              <a:t>       </a:t>
            </a:r>
            <a:r>
              <a:rPr lang="de-DE" altLang="de-DE" u="sng" dirty="0">
                <a:hlinkClick r:id="rId6"/>
              </a:rPr>
              <a:t>Anlage 3</a:t>
            </a:r>
            <a:r>
              <a:rPr lang="de-DE" altLang="de-DE" b="1" dirty="0">
                <a:latin typeface="Arial" charset="0"/>
              </a:rPr>
              <a:t> </a:t>
            </a:r>
          </a:p>
          <a:p>
            <a:pPr marL="228600" indent="-228600" eaLnBrk="1" hangingPunct="1">
              <a:defRPr/>
            </a:pPr>
            <a:r>
              <a:rPr lang="de-DE" altLang="de-DE" sz="1000" b="1" dirty="0"/>
              <a:t>Diese Folie zeigt die Fremdsprachenverpflichtungen für eine Einführungsphase, wie sie in der Regel besteht, also </a:t>
            </a:r>
            <a:r>
              <a:rPr lang="de-DE" altLang="de-DE" sz="1000" b="1" u="sng" dirty="0"/>
              <a:t>ohne</a:t>
            </a:r>
            <a:r>
              <a:rPr lang="de-DE" altLang="de-DE" sz="1000" b="1" dirty="0"/>
              <a:t> Wahlpflichtfächer.</a:t>
            </a:r>
          </a:p>
          <a:p>
            <a:pPr marL="228600" indent="-228600" eaLnBrk="1" hangingPunct="1">
              <a:defRPr/>
            </a:pPr>
            <a:r>
              <a:rPr lang="de-DE" altLang="de-DE" sz="1000" dirty="0"/>
              <a:t>Der Schüler muss am Unterricht in zwei Fremdsprachen teilnehmen, und zwar in einer </a:t>
            </a:r>
            <a:r>
              <a:rPr lang="de-DE" altLang="de-DE" sz="1000" u="sng" dirty="0"/>
              <a:t>fortgeführten Fremdsprache </a:t>
            </a:r>
            <a:r>
              <a:rPr lang="de-DE" altLang="de-DE" sz="1000" dirty="0"/>
              <a:t>als 1., 2. oder 3. Pflicht- oder Wahlpflichtfremdsprache (</a:t>
            </a:r>
            <a:r>
              <a:rPr lang="de-DE" altLang="de-DE" sz="1000" dirty="0">
                <a:solidFill>
                  <a:srgbClr val="0070C0"/>
                </a:solidFill>
              </a:rPr>
              <a:t>blaue Schrift</a:t>
            </a:r>
            <a:r>
              <a:rPr lang="de-DE" altLang="de-DE" sz="1000" dirty="0"/>
              <a:t>)  sowie in einer </a:t>
            </a:r>
            <a:r>
              <a:rPr lang="de-DE" altLang="de-DE" sz="1000" u="sng" dirty="0"/>
              <a:t>weiteren </a:t>
            </a:r>
            <a:r>
              <a:rPr lang="de-DE" altLang="de-DE" sz="1000" dirty="0"/>
              <a:t>Fremdsprache</a:t>
            </a:r>
          </a:p>
          <a:p>
            <a:pPr marL="685800" lvl="1" indent="-228600" eaLnBrk="1" hangingPunct="1">
              <a:buFont typeface="Arial" panose="020B0604020202020204" pitchFamily="34" charset="0"/>
              <a:buChar char="•"/>
              <a:defRPr/>
            </a:pPr>
            <a:r>
              <a:rPr lang="de-DE" altLang="de-DE" sz="1000" dirty="0"/>
              <a:t>eine noch nicht gewählte (Wahl-)Pflichtfremdsprache (</a:t>
            </a:r>
            <a:r>
              <a:rPr lang="de-DE" altLang="de-DE" sz="1000" dirty="0">
                <a:solidFill>
                  <a:srgbClr val="0070C0"/>
                </a:solidFill>
              </a:rPr>
              <a:t>blaue Schrift</a:t>
            </a:r>
            <a:r>
              <a:rPr lang="de-DE" altLang="de-DE" sz="1000" dirty="0"/>
              <a:t>)</a:t>
            </a:r>
          </a:p>
          <a:p>
            <a:pPr marL="685800" lvl="1" indent="-228600" eaLnBrk="1" hangingPunct="1">
              <a:buFont typeface="Arial" panose="020B0604020202020204" pitchFamily="34" charset="0"/>
              <a:buChar char="•"/>
              <a:defRPr/>
            </a:pPr>
            <a:r>
              <a:rPr lang="de-DE" altLang="de-DE" sz="1000" dirty="0"/>
              <a:t>eine Wahlfremdsprache, wenn darin der Unterricht durchgehend besucht und am Ende des Schuljahrgangs vor Eintritt in die Einführungsphase mindestens die Note „ausreichend“ erreicht worden ist (schwarze Schrift)</a:t>
            </a:r>
          </a:p>
          <a:p>
            <a:pPr marL="685800" lvl="1" indent="-228600" eaLnBrk="1" hangingPunct="1">
              <a:buFont typeface="Arial" panose="020B0604020202020204" pitchFamily="34" charset="0"/>
              <a:buChar char="•"/>
              <a:defRPr/>
            </a:pPr>
            <a:r>
              <a:rPr lang="de-DE" altLang="de-DE" sz="1000" dirty="0"/>
              <a:t>Eine neubeginnende Fremdsprache (</a:t>
            </a:r>
            <a:r>
              <a:rPr lang="de-DE" altLang="de-DE" sz="1000" dirty="0">
                <a:solidFill>
                  <a:srgbClr val="00B050"/>
                </a:solidFill>
              </a:rPr>
              <a:t>grüne Schrift</a:t>
            </a:r>
            <a:r>
              <a:rPr lang="de-DE" altLang="de-DE" sz="1000" dirty="0"/>
              <a:t>)</a:t>
            </a:r>
          </a:p>
          <a:p>
            <a:pPr eaLnBrk="1" hangingPunct="1">
              <a:defRPr/>
            </a:pPr>
            <a:endParaRPr lang="de-DE" altLang="de-DE" sz="1000" dirty="0"/>
          </a:p>
          <a:p>
            <a:pPr eaLnBrk="1" hangingPunct="1">
              <a:defRPr/>
            </a:pPr>
            <a:r>
              <a:rPr lang="de-DE" altLang="de-DE" sz="1000" b="1" dirty="0"/>
              <a:t>Aufbau der Folie:</a:t>
            </a:r>
          </a:p>
          <a:p>
            <a:pPr eaLnBrk="1" hangingPunct="1">
              <a:defRPr/>
            </a:pPr>
            <a:r>
              <a:rPr lang="de-DE" altLang="de-DE" sz="1000" b="1" dirty="0" err="1"/>
              <a:t>1a</a:t>
            </a:r>
            <a:r>
              <a:rPr lang="de-DE" altLang="de-DE" sz="1000" b="1" dirty="0"/>
              <a:t> </a:t>
            </a:r>
            <a:r>
              <a:rPr lang="de-DE" altLang="de-DE" sz="1000" dirty="0"/>
              <a:t>zeigt die Möglichkeit, zwei (Wahl-)Pflichtsprachen oder eine (Wahl-)Pflichtsprache und eine Wahlfremdsprache  zu wählen.</a:t>
            </a:r>
          </a:p>
          <a:p>
            <a:pPr eaLnBrk="1" hangingPunct="1">
              <a:defRPr/>
            </a:pPr>
            <a:r>
              <a:rPr lang="de-DE" altLang="de-DE" sz="1000" b="1" dirty="0" err="1"/>
              <a:t>1b</a:t>
            </a:r>
            <a:r>
              <a:rPr lang="de-DE" altLang="de-DE" sz="1000" b="1" dirty="0"/>
              <a:t> </a:t>
            </a:r>
            <a:r>
              <a:rPr lang="de-DE" altLang="de-DE" sz="1000" dirty="0"/>
              <a:t>zeigt die Möglichkeit, eine (Wahl-)Pflichtfremdsprache sowie eine neu beginnende Fremdsprache zu wählen. Die neu beginnende Fremdsprache muss in diesem Fall bis zum Abitur betrieben werden.</a:t>
            </a:r>
          </a:p>
          <a:p>
            <a:pPr eaLnBrk="1" hangingPunct="1">
              <a:defRPr/>
            </a:pPr>
            <a:r>
              <a:rPr lang="de-DE" altLang="de-DE" sz="1000" b="1" dirty="0"/>
              <a:t>2 </a:t>
            </a:r>
            <a:r>
              <a:rPr lang="de-DE" altLang="de-DE" sz="1000" dirty="0"/>
              <a:t>zeigt die Möglichkeit, </a:t>
            </a:r>
            <a:r>
              <a:rPr lang="de-DE" altLang="de-DE" sz="1000" u="sng" dirty="0"/>
              <a:t>freiwillig drei </a:t>
            </a:r>
            <a:r>
              <a:rPr lang="de-DE" altLang="de-DE" sz="1000" dirty="0"/>
              <a:t>Fremdsprachen zu wählen. In diesem Fall </a:t>
            </a:r>
            <a:r>
              <a:rPr lang="de-DE" altLang="de-DE" sz="1000" u="sng" dirty="0"/>
              <a:t>kann</a:t>
            </a:r>
            <a:r>
              <a:rPr lang="de-DE" altLang="de-DE" sz="1000" dirty="0"/>
              <a:t> die neu beginnende Fremdsprache bis zum Abitur weitergeführt werden, sie </a:t>
            </a:r>
            <a:r>
              <a:rPr lang="de-DE" altLang="de-DE" sz="1000" u="sng" dirty="0"/>
              <a:t>muss es aber nicht</a:t>
            </a:r>
            <a:r>
              <a:rPr lang="de-DE" altLang="de-DE" sz="1000" dirty="0"/>
              <a:t>.</a:t>
            </a:r>
          </a:p>
          <a:p>
            <a:pPr eaLnBrk="1" hangingPunct="1">
              <a:defRPr/>
            </a:pPr>
            <a:endParaRPr lang="de-DE" altLang="de-DE" sz="1000" dirty="0"/>
          </a:p>
          <a:p>
            <a:pPr eaLnBrk="1" hangingPunct="1">
              <a:defRPr/>
            </a:pPr>
            <a:r>
              <a:rPr lang="de-DE" altLang="de-DE" sz="1000" dirty="0"/>
              <a:t>Für den Jahrgang 12/13 sind nur Mindestbelegungen angegeben – im sprachlichen Schwerpunkt sind beispielsweise natürlich in 12/13 zwei Fremdsprachen Pflicht.</a:t>
            </a:r>
          </a:p>
          <a:p>
            <a:pPr marL="685800" lvl="1" indent="-228600" eaLnBrk="1" hangingPunct="1">
              <a:buFont typeface="Arial" panose="020B0604020202020204" pitchFamily="34" charset="0"/>
              <a:buChar char="•"/>
              <a:defRPr/>
            </a:pPr>
            <a:endParaRPr lang="de-DE" altLang="de-DE" sz="1000" dirty="0"/>
          </a:p>
          <a:p>
            <a:pPr marL="228600" indent="-228600" eaLnBrk="1" hangingPunct="1">
              <a:defRPr/>
            </a:pPr>
            <a:endParaRPr lang="de-DE" altLang="de-DE" sz="10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eaLnBrk="1" hangingPunct="1">
              <a:defRPr/>
            </a:pPr>
            <a:endParaRPr lang="de-DE" altLang="de-DE" b="1" dirty="0">
              <a:latin typeface="Arial" charset="0"/>
            </a:endParaRPr>
          </a:p>
          <a:p>
            <a:pPr marL="228600" indent="-228600" eaLnBrk="1" hangingPunct="1">
              <a:defRPr/>
            </a:pPr>
            <a:endParaRPr lang="de-DE" altLang="de-DE" b="1" u="sng" dirty="0">
              <a:solidFill>
                <a:srgbClr val="FF3300"/>
              </a:solidFill>
              <a:latin typeface="Arial" charset="0"/>
            </a:endParaRPr>
          </a:p>
          <a:p>
            <a:pPr marL="228600" indent="-228600" eaLnBrk="1" hangingPunct="1">
              <a:buFontTx/>
              <a:buChar char="•"/>
              <a:defRPr/>
            </a:pPr>
            <a:endParaRPr lang="de-DE" altLang="de-DE" b="1" dirty="0">
              <a:latin typeface="Arial" charset="0"/>
            </a:endParaRPr>
          </a:p>
          <a:p>
            <a:pPr marL="228600" indent="-228600" eaLnBrk="1" hangingPunct="1">
              <a:defRPr/>
            </a:pPr>
            <a:endParaRPr lang="de-DE" altLang="de-DE" dirty="0"/>
          </a:p>
        </p:txBody>
      </p:sp>
    </p:spTree>
    <p:extLst>
      <p:ext uri="{BB962C8B-B14F-4D97-AF65-F5344CB8AC3E}">
        <p14:creationId xmlns:p14="http://schemas.microsoft.com/office/powerpoint/2010/main" val="182293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E30378-8FBE-4AA7-AFC4-FDD81E51BFD9}" type="slidenum">
              <a:rPr lang="de-DE" altLang="de-DE">
                <a:latin typeface="Arial Unicode MS" panose="020B0604020202020204" pitchFamily="34" charset="-128"/>
              </a:rPr>
              <a:pPr>
                <a:spcBef>
                  <a:spcPct val="0"/>
                </a:spcBef>
              </a:pPr>
              <a:t>6</a:t>
            </a:fld>
            <a:endParaRPr lang="de-DE" altLang="de-DE">
              <a:latin typeface="Arial Unicode MS" panose="020B0604020202020204" pitchFamily="34" charset="-128"/>
            </a:endParaRP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xfrm>
            <a:off x="928688" y="6397625"/>
            <a:ext cx="4984750" cy="2016125"/>
          </a:xfrm>
          <a:solidFill>
            <a:srgbClr val="FFFFFF"/>
          </a:solidFill>
          <a:ln>
            <a:solidFill>
              <a:srgbClr val="000000"/>
            </a:solidFill>
            <a:miter lim="800000"/>
            <a:headEnd/>
            <a:tailEnd/>
          </a:ln>
        </p:spPr>
        <p:txBody>
          <a:bodyPr/>
          <a:lstStyle/>
          <a:p>
            <a:pPr eaLnBrk="1" hangingPunct="1"/>
            <a:endParaRPr lang="de-DE" altLang="de-DE" b="1">
              <a:latin typeface="Arial" panose="020B0604020202020204" pitchFamily="34" charset="0"/>
            </a:endParaRPr>
          </a:p>
          <a:p>
            <a:pPr eaLnBrk="1" hangingPunct="1"/>
            <a:r>
              <a:rPr lang="de-DE" altLang="de-DE" sz="1000" b="1" u="sng">
                <a:latin typeface="Arial Unicode MS" panose="020B0604020202020204" pitchFamily="34" charset="-128"/>
                <a:ea typeface="Arial Unicode MS" panose="020B0604020202020204" pitchFamily="34" charset="-128"/>
                <a:cs typeface="Arial Unicode MS" panose="020B0604020202020204" pitchFamily="34" charset="-128"/>
              </a:rPr>
              <a:t>Anmerkung:</a:t>
            </a:r>
          </a:p>
          <a:p>
            <a:pPr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Auch im weiteren Verlauf werden die 3 Kernfächer in roter Schrift dargestellt und die Schwerpunktfächer gelb unterlegt.</a:t>
            </a:r>
          </a:p>
          <a:p>
            <a:pPr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Die Überlappung der drei ersten Bereiche zeigt an, dass es hier bei den Fächern Überschneidungen geben kann.</a:t>
            </a:r>
          </a:p>
          <a:p>
            <a:pPr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Neubegonnene Fremdsprache und Latein auf grundlegendem Niveau wird vierstündig erteilt.</a:t>
            </a:r>
          </a:p>
          <a:p>
            <a:pPr algn="r" eaLnBrk="1" hangingPunct="1"/>
            <a:endParaRPr lang="de-DE" altLang="de-DE" sz="1000">
              <a:latin typeface="Arial" panose="020B0604020202020204" pitchFamily="34" charset="0"/>
            </a:endParaRPr>
          </a:p>
          <a:p>
            <a:pPr eaLnBrk="1" hangingPunct="1"/>
            <a:endParaRPr lang="de-DE" altLang="de-DE"/>
          </a:p>
        </p:txBody>
      </p:sp>
      <p:sp>
        <p:nvSpPr>
          <p:cNvPr id="29701" name="Rectangle 7"/>
          <p:cNvSpPr>
            <a:spLocks noChangeArrowheads="1"/>
          </p:cNvSpPr>
          <p:nvPr/>
        </p:nvSpPr>
        <p:spPr bwMode="auto">
          <a:xfrm>
            <a:off x="784225" y="4991100"/>
            <a:ext cx="3962400" cy="2809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a:solidFill>
                  <a:srgbClr val="FF0000"/>
                </a:solidFill>
                <a:latin typeface="Arial Unicode MS" panose="020B0604020202020204" pitchFamily="34" charset="-128"/>
                <a:hlinkClick r:id="rId3" tooltip="Verordnung über die gymnasiale Oberstufe (VO-GO)"/>
              </a:rPr>
              <a:t>VO-GO § 10 (2) u. (5)            </a:t>
            </a:r>
            <a:r>
              <a:rPr lang="de-DE" altLang="de-DE">
                <a:solidFill>
                  <a:srgbClr val="FF0000"/>
                </a:solidFill>
                <a:latin typeface="Arial Unicode MS" panose="020B0604020202020204" pitchFamily="34" charset="-128"/>
              </a:rPr>
              <a:t>                    </a:t>
            </a:r>
          </a:p>
        </p:txBody>
      </p:sp>
      <p:sp>
        <p:nvSpPr>
          <p:cNvPr id="29702" name="Rectangle 9"/>
          <p:cNvSpPr>
            <a:spLocks noChangeArrowheads="1"/>
          </p:cNvSpPr>
          <p:nvPr/>
        </p:nvSpPr>
        <p:spPr bwMode="auto">
          <a:xfrm>
            <a:off x="793750" y="5581650"/>
            <a:ext cx="1944688" cy="27781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hlinkClick r:id="rId4"/>
              </a:rPr>
              <a:t>EB-VO-GO zu § 10 (10.10)</a:t>
            </a:r>
            <a:endParaRPr lang="de-DE" altLang="de-DE">
              <a:solidFill>
                <a:srgbClr val="FF0000"/>
              </a:solidFill>
              <a:latin typeface="Arial Unicode MS" panose="020B0604020202020204" pitchFamily="34" charset="-128"/>
            </a:endParaRPr>
          </a:p>
        </p:txBody>
      </p:sp>
      <p:sp>
        <p:nvSpPr>
          <p:cNvPr id="29703" name="Rechteck 2"/>
          <p:cNvSpPr>
            <a:spLocks noChangeArrowheads="1"/>
          </p:cNvSpPr>
          <p:nvPr/>
        </p:nvSpPr>
        <p:spPr bwMode="auto">
          <a:xfrm>
            <a:off x="2901950" y="4991100"/>
            <a:ext cx="788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5"/>
              </a:rPr>
              <a:t>Anlage 2</a:t>
            </a:r>
            <a:endParaRPr lang="de-DE" altLang="de-DE">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282259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E30378-8FBE-4AA7-AFC4-FDD81E51BFD9}" type="slidenum">
              <a:rPr lang="de-DE" altLang="de-DE">
                <a:latin typeface="Arial Unicode MS" panose="020B0604020202020204" pitchFamily="34" charset="-128"/>
              </a:rPr>
              <a:pPr>
                <a:spcBef>
                  <a:spcPct val="0"/>
                </a:spcBef>
              </a:pPr>
              <a:t>7</a:t>
            </a:fld>
            <a:endParaRPr lang="de-DE" altLang="de-DE">
              <a:latin typeface="Arial Unicode MS" panose="020B0604020202020204" pitchFamily="34" charset="-128"/>
            </a:endParaRP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xfrm>
            <a:off x="928688" y="6397625"/>
            <a:ext cx="4984750" cy="2016125"/>
          </a:xfrm>
          <a:solidFill>
            <a:srgbClr val="FFFFFF"/>
          </a:solidFill>
          <a:ln>
            <a:solidFill>
              <a:srgbClr val="000000"/>
            </a:solidFill>
            <a:miter lim="800000"/>
            <a:headEnd/>
            <a:tailEnd/>
          </a:ln>
        </p:spPr>
        <p:txBody>
          <a:bodyPr/>
          <a:lstStyle/>
          <a:p>
            <a:pPr eaLnBrk="1" hangingPunct="1"/>
            <a:endParaRPr lang="de-DE" altLang="de-DE" b="1">
              <a:latin typeface="Arial" panose="020B0604020202020204" pitchFamily="34" charset="0"/>
            </a:endParaRPr>
          </a:p>
          <a:p>
            <a:pPr eaLnBrk="1" hangingPunct="1"/>
            <a:r>
              <a:rPr lang="de-DE" altLang="de-DE" sz="1000" b="1" u="sng">
                <a:latin typeface="Arial Unicode MS" panose="020B0604020202020204" pitchFamily="34" charset="-128"/>
                <a:ea typeface="Arial Unicode MS" panose="020B0604020202020204" pitchFamily="34" charset="-128"/>
                <a:cs typeface="Arial Unicode MS" panose="020B0604020202020204" pitchFamily="34" charset="-128"/>
              </a:rPr>
              <a:t>Anmerkung:</a:t>
            </a:r>
          </a:p>
          <a:p>
            <a:pPr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Auch im weiteren Verlauf werden die 3 Kernfächer in roter Schrift dargestellt und die Schwerpunktfächer gelb unterlegt.</a:t>
            </a:r>
          </a:p>
          <a:p>
            <a:pPr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Die Überlappung der drei ersten Bereiche zeigt an, dass es hier bei den Fächern Überschneidungen geben kann.</a:t>
            </a:r>
          </a:p>
          <a:p>
            <a:pPr eaLnBrk="1" hangingPunct="1"/>
            <a:r>
              <a:rPr lang="de-DE" altLang="de-DE" sz="1000">
                <a:latin typeface="Arial Unicode MS" panose="020B0604020202020204" pitchFamily="34" charset="-128"/>
                <a:ea typeface="Arial Unicode MS" panose="020B0604020202020204" pitchFamily="34" charset="-128"/>
                <a:cs typeface="Arial Unicode MS" panose="020B0604020202020204" pitchFamily="34" charset="-128"/>
              </a:rPr>
              <a:t>Neubegonnene Fremdsprache und Latein auf grundlegendem Niveau wird vierstündig erteilt.</a:t>
            </a:r>
          </a:p>
          <a:p>
            <a:pPr algn="r" eaLnBrk="1" hangingPunct="1"/>
            <a:endParaRPr lang="de-DE" altLang="de-DE" sz="1000">
              <a:latin typeface="Arial" panose="020B0604020202020204" pitchFamily="34" charset="0"/>
            </a:endParaRPr>
          </a:p>
          <a:p>
            <a:pPr eaLnBrk="1" hangingPunct="1"/>
            <a:endParaRPr lang="de-DE" altLang="de-DE"/>
          </a:p>
        </p:txBody>
      </p:sp>
      <p:sp>
        <p:nvSpPr>
          <p:cNvPr id="29701" name="Rectangle 7"/>
          <p:cNvSpPr>
            <a:spLocks noChangeArrowheads="1"/>
          </p:cNvSpPr>
          <p:nvPr/>
        </p:nvSpPr>
        <p:spPr bwMode="auto">
          <a:xfrm>
            <a:off x="784225" y="4991100"/>
            <a:ext cx="3962400" cy="2809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a:solidFill>
                  <a:srgbClr val="FF0000"/>
                </a:solidFill>
                <a:latin typeface="Arial Unicode MS" panose="020B0604020202020204" pitchFamily="34" charset="-128"/>
                <a:hlinkClick r:id="rId3" tooltip="Verordnung über die gymnasiale Oberstufe (VO-GO)"/>
              </a:rPr>
              <a:t>VO-GO § 10 (2) u. (5)            </a:t>
            </a:r>
            <a:r>
              <a:rPr lang="de-DE" altLang="de-DE">
                <a:solidFill>
                  <a:srgbClr val="FF0000"/>
                </a:solidFill>
                <a:latin typeface="Arial Unicode MS" panose="020B0604020202020204" pitchFamily="34" charset="-128"/>
              </a:rPr>
              <a:t>                    </a:t>
            </a:r>
          </a:p>
        </p:txBody>
      </p:sp>
      <p:sp>
        <p:nvSpPr>
          <p:cNvPr id="29702" name="Rectangle 9"/>
          <p:cNvSpPr>
            <a:spLocks noChangeArrowheads="1"/>
          </p:cNvSpPr>
          <p:nvPr/>
        </p:nvSpPr>
        <p:spPr bwMode="auto">
          <a:xfrm>
            <a:off x="793750" y="5581650"/>
            <a:ext cx="1944688" cy="277813"/>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hlinkClick r:id="rId4"/>
              </a:rPr>
              <a:t>EB-VO-GO zu § 10 (10.10)</a:t>
            </a:r>
            <a:endParaRPr lang="de-DE" altLang="de-DE">
              <a:solidFill>
                <a:srgbClr val="FF0000"/>
              </a:solidFill>
              <a:latin typeface="Arial Unicode MS" panose="020B0604020202020204" pitchFamily="34" charset="-128"/>
            </a:endParaRPr>
          </a:p>
        </p:txBody>
      </p:sp>
      <p:sp>
        <p:nvSpPr>
          <p:cNvPr id="29703" name="Rechteck 2"/>
          <p:cNvSpPr>
            <a:spLocks noChangeArrowheads="1"/>
          </p:cNvSpPr>
          <p:nvPr/>
        </p:nvSpPr>
        <p:spPr bwMode="auto">
          <a:xfrm>
            <a:off x="2901950" y="4991100"/>
            <a:ext cx="788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5"/>
              </a:rPr>
              <a:t>Anlage 2</a:t>
            </a:r>
            <a:endParaRPr lang="de-DE" altLang="de-DE">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260441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3C0D92-6D1A-4A4A-844E-2B28FE89ADF7}" type="slidenum">
              <a:rPr lang="de-DE" altLang="de-DE">
                <a:latin typeface="Arial Unicode MS" panose="020B0604020202020204" pitchFamily="34" charset="-128"/>
              </a:rPr>
              <a:pPr>
                <a:spcBef>
                  <a:spcPct val="0"/>
                </a:spcBef>
              </a:pPr>
              <a:t>8</a:t>
            </a:fld>
            <a:endParaRPr lang="de-DE" altLang="de-DE">
              <a:latin typeface="Arial Unicode MS" panose="020B0604020202020204"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06463" y="5459413"/>
            <a:ext cx="4984750" cy="633412"/>
          </a:xfrm>
          <a:noFill/>
        </p:spPr>
        <p:txBody>
          <a:bodyPr/>
          <a:lstStyle/>
          <a:p>
            <a:pPr eaLnBrk="1" hangingPunct="1"/>
            <a:r>
              <a:rPr lang="de-DE" altLang="de-DE" b="1">
                <a:latin typeface="Arial" panose="020B0604020202020204" pitchFamily="34" charset="0"/>
              </a:rPr>
              <a:t> </a:t>
            </a:r>
            <a:endParaRPr lang="de-DE" altLang="de-DE" sz="1000">
              <a:latin typeface="Arial" panose="020B0604020202020204" pitchFamily="34" charset="0"/>
            </a:endParaRPr>
          </a:p>
          <a:p>
            <a:pPr eaLnBrk="1" hangingPunct="1"/>
            <a:endParaRPr lang="de-DE" altLang="de-DE" sz="1000" b="1">
              <a:latin typeface="Arial" panose="020B0604020202020204" pitchFamily="34" charset="0"/>
            </a:endParaRPr>
          </a:p>
          <a:p>
            <a:pPr eaLnBrk="1" hangingPunct="1"/>
            <a:endParaRPr lang="de-DE" altLang="de-DE"/>
          </a:p>
        </p:txBody>
      </p:sp>
      <p:sp>
        <p:nvSpPr>
          <p:cNvPr id="27653" name="Rectangle 4"/>
          <p:cNvSpPr>
            <a:spLocks noChangeArrowheads="1"/>
          </p:cNvSpPr>
          <p:nvPr/>
        </p:nvSpPr>
        <p:spPr bwMode="auto">
          <a:xfrm>
            <a:off x="944563" y="4962525"/>
            <a:ext cx="1279525" cy="2809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de-DE">
                <a:solidFill>
                  <a:srgbClr val="FF0000"/>
                </a:solidFill>
                <a:latin typeface="Arial Unicode MS" panose="020B0604020202020204" pitchFamily="34" charset="-128"/>
                <a:hlinkClick r:id="rId3"/>
              </a:rPr>
              <a:t>VO-GO § 11 (1)</a:t>
            </a:r>
            <a:r>
              <a:rPr lang="de-DE" altLang="de-DE">
                <a:solidFill>
                  <a:srgbClr val="FF0000"/>
                </a:solidFill>
                <a:latin typeface="Arial Unicode MS" panose="020B0604020202020204" pitchFamily="34" charset="-128"/>
              </a:rPr>
              <a:t> </a:t>
            </a:r>
          </a:p>
        </p:txBody>
      </p:sp>
      <p:sp>
        <p:nvSpPr>
          <p:cNvPr id="27654" name="Rectangle 5"/>
          <p:cNvSpPr>
            <a:spLocks noChangeArrowheads="1"/>
          </p:cNvSpPr>
          <p:nvPr/>
        </p:nvSpPr>
        <p:spPr bwMode="auto">
          <a:xfrm>
            <a:off x="3343275" y="4964113"/>
            <a:ext cx="963613" cy="27781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a:solidFill>
                  <a:srgbClr val="FF0000"/>
                </a:solidFill>
                <a:latin typeface="Arial Unicode MS" panose="020B0604020202020204" pitchFamily="34" charset="-128"/>
                <a:hlinkClick r:id="rId4"/>
              </a:rPr>
              <a:t>Anlage 3</a:t>
            </a:r>
            <a:endParaRPr lang="de-DE" altLang="de-DE">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29100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970744-930C-4762-8A79-9BDF38F33081}" type="slidenum">
              <a:rPr lang="de-DE" altLang="de-DE">
                <a:latin typeface="Arial Unicode MS" panose="020B0604020202020204" pitchFamily="34" charset="-128"/>
              </a:rPr>
              <a:pPr>
                <a:spcBef>
                  <a:spcPct val="0"/>
                </a:spcBef>
              </a:pPr>
              <a:t>9</a:t>
            </a:fld>
            <a:endParaRPr lang="de-DE" altLang="de-DE">
              <a:latin typeface="Arial Unicode MS" panose="020B0604020202020204" pitchFamily="3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69963" y="5459413"/>
            <a:ext cx="5087937" cy="1962150"/>
          </a:xfrm>
          <a:noFill/>
        </p:spPr>
        <p:txBody>
          <a:bodyPr/>
          <a:lstStyle/>
          <a:p>
            <a:pPr eaLnBrk="1" hangingPunct="1"/>
            <a:r>
              <a:rPr lang="de-DE" altLang="de-DE" sz="1000" b="1">
                <a:solidFill>
                  <a:srgbClr val="FF0000"/>
                </a:solidFill>
                <a:latin typeface="Arial" panose="020B0604020202020204" pitchFamily="34" charset="0"/>
              </a:rPr>
              <a:t>Achtung:</a:t>
            </a:r>
            <a:endParaRPr lang="de-DE" altLang="de-DE" sz="1000">
              <a:solidFill>
                <a:srgbClr val="FF0000"/>
              </a:solidFill>
              <a:latin typeface="Arial" panose="020B0604020202020204" pitchFamily="34" charset="0"/>
            </a:endParaRPr>
          </a:p>
          <a:p>
            <a:pPr eaLnBrk="1" hangingPunct="1"/>
            <a:r>
              <a:rPr lang="de-DE" altLang="de-DE" sz="1000">
                <a:solidFill>
                  <a:srgbClr val="FF0000"/>
                </a:solidFill>
                <a:latin typeface="Arial" panose="020B0604020202020204" pitchFamily="34" charset="0"/>
              </a:rPr>
              <a:t>Die </a:t>
            </a:r>
            <a:r>
              <a:rPr lang="de-DE" altLang="de-DE" sz="1000" u="sng">
                <a:solidFill>
                  <a:srgbClr val="FF0000"/>
                </a:solidFill>
                <a:latin typeface="Arial" panose="020B0604020202020204" pitchFamily="34" charset="0"/>
              </a:rPr>
              <a:t>einfache</a:t>
            </a:r>
            <a:r>
              <a:rPr lang="de-DE" altLang="de-DE" sz="1000">
                <a:solidFill>
                  <a:srgbClr val="FF0000"/>
                </a:solidFill>
                <a:latin typeface="Arial" panose="020B0604020202020204" pitchFamily="34" charset="0"/>
              </a:rPr>
              <a:t> Wertung von P3 statt bisher doppelter Wertung setzt eine noch nachzuvollziehende Änderung der AVO-GOBAK aufgrund eines KMK-Beschlusses vom 8.12.2016 voraus, wonach anstelle von drei zukünftig nur maximal zwei Prüfungsfächer auf erhöhtem Niveau doppelt gewichtet werden können.</a:t>
            </a:r>
          </a:p>
          <a:p>
            <a:pPr eaLnBrk="1" hangingPunct="1"/>
            <a:endParaRPr lang="de-DE" altLang="de-DE" sz="1000">
              <a:solidFill>
                <a:srgbClr val="FF0000"/>
              </a:solidFill>
              <a:latin typeface="Arial" panose="020B0604020202020204" pitchFamily="34" charset="0"/>
            </a:endParaRPr>
          </a:p>
          <a:p>
            <a:pPr eaLnBrk="1" hangingPunct="1"/>
            <a:r>
              <a:rPr lang="de-DE" altLang="de-DE" sz="1000">
                <a:latin typeface="Arial" panose="020B0604020202020204" pitchFamily="34" charset="0"/>
              </a:rPr>
              <a:t>Sport als P1, P2 oder P3: sechsstündig</a:t>
            </a:r>
          </a:p>
          <a:p>
            <a:pPr eaLnBrk="1" hangingPunct="1"/>
            <a:r>
              <a:rPr lang="de-DE" altLang="de-DE" sz="1000">
                <a:latin typeface="Arial" panose="020B0604020202020204" pitchFamily="34" charset="0"/>
              </a:rPr>
              <a:t>Sport als P5: vierstündig</a:t>
            </a:r>
          </a:p>
          <a:p>
            <a:pPr eaLnBrk="1" hangingPunct="1"/>
            <a:endParaRPr lang="de-DE" altLang="de-DE" sz="1000">
              <a:latin typeface="Arial" panose="020B0604020202020204" pitchFamily="34" charset="0"/>
            </a:endParaRPr>
          </a:p>
          <a:p>
            <a:pPr eaLnBrk="1" hangingPunct="1">
              <a:spcBef>
                <a:spcPct val="0"/>
              </a:spcBef>
              <a:buFontTx/>
              <a:buAutoNum type="arabicParenR"/>
            </a:pPr>
            <a:r>
              <a:rPr lang="de-DE" altLang="de-DE" sz="1000">
                <a:latin typeface="Arial Unicode MS" panose="020B0604020202020204" pitchFamily="34" charset="-128"/>
              </a:rPr>
              <a:t> Im gesellschaftswissenschaftlichen Schwerpunkt: </a:t>
            </a:r>
          </a:p>
          <a:p>
            <a:pPr eaLnBrk="1" hangingPunct="1">
              <a:spcBef>
                <a:spcPct val="0"/>
              </a:spcBef>
            </a:pPr>
            <a:r>
              <a:rPr lang="de-DE" altLang="de-DE" sz="1000">
                <a:latin typeface="Arial Unicode MS" panose="020B0604020202020204" pitchFamily="34" charset="-128"/>
              </a:rPr>
              <a:t>	P1 das erste Schwerpunktfach Geschichte</a:t>
            </a:r>
          </a:p>
          <a:p>
            <a:pPr eaLnBrk="1" hangingPunct="1">
              <a:spcBef>
                <a:spcPct val="0"/>
              </a:spcBef>
            </a:pPr>
            <a:r>
              <a:rPr lang="de-DE" altLang="de-DE" sz="1000">
                <a:latin typeface="Arial Unicode MS" panose="020B0604020202020204" pitchFamily="34" charset="-128"/>
              </a:rPr>
              <a:t>	P2 Deutsch/fortgeführte Fremdsprache/Mathematik/Naturwissenschaft</a:t>
            </a:r>
          </a:p>
          <a:p>
            <a:pPr eaLnBrk="1" hangingPunct="1">
              <a:spcBef>
                <a:spcPct val="0"/>
              </a:spcBef>
            </a:pPr>
            <a:r>
              <a:rPr lang="de-DE" altLang="de-DE" sz="1000">
                <a:latin typeface="Arial Unicode MS" panose="020B0604020202020204" pitchFamily="34" charset="-128"/>
              </a:rPr>
              <a:t>	P3 das zweite Schwerpunktfach</a:t>
            </a:r>
          </a:p>
          <a:p>
            <a:pPr eaLnBrk="1" hangingPunct="1"/>
            <a:endParaRPr lang="de-DE" altLang="de-DE" sz="1000">
              <a:latin typeface="Arial" panose="020B0604020202020204" pitchFamily="34" charset="0"/>
            </a:endParaRPr>
          </a:p>
        </p:txBody>
      </p:sp>
      <p:sp>
        <p:nvSpPr>
          <p:cNvPr id="31749" name="Rectangle 6"/>
          <p:cNvSpPr>
            <a:spLocks noChangeArrowheads="1"/>
          </p:cNvSpPr>
          <p:nvPr/>
        </p:nvSpPr>
        <p:spPr bwMode="auto">
          <a:xfrm>
            <a:off x="935038" y="4962525"/>
            <a:ext cx="1081087" cy="2794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de-DE">
                <a:solidFill>
                  <a:srgbClr val="FF0000"/>
                </a:solidFill>
                <a:latin typeface="Arial Unicode MS" panose="020B0604020202020204" pitchFamily="34" charset="-128"/>
                <a:hlinkClick r:id="rId3"/>
              </a:rPr>
              <a:t>VO-GO § 11</a:t>
            </a:r>
            <a:r>
              <a:rPr lang="de-DE" altLang="de-DE">
                <a:solidFill>
                  <a:srgbClr val="FF0000"/>
                </a:solidFill>
                <a:latin typeface="Arial Unicode MS" panose="020B0604020202020204" pitchFamily="34" charset="-128"/>
              </a:rPr>
              <a:t> </a:t>
            </a:r>
          </a:p>
        </p:txBody>
      </p:sp>
      <p:sp>
        <p:nvSpPr>
          <p:cNvPr id="31750" name="Rectangle 7"/>
          <p:cNvSpPr>
            <a:spLocks noChangeArrowheads="1"/>
          </p:cNvSpPr>
          <p:nvPr/>
        </p:nvSpPr>
        <p:spPr bwMode="auto">
          <a:xfrm>
            <a:off x="2219325" y="4964113"/>
            <a:ext cx="1449388" cy="27781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hlinkClick r:id="rId4"/>
              </a:rPr>
              <a:t>EB-VO-GO zu § 11</a:t>
            </a:r>
            <a:endParaRPr lang="de-DE" altLang="de-DE">
              <a:solidFill>
                <a:srgbClr val="0070C0"/>
              </a:solidFill>
              <a:latin typeface="Arial Unicode MS" panose="020B0604020202020204" pitchFamily="34" charset="-128"/>
            </a:endParaRPr>
          </a:p>
        </p:txBody>
      </p:sp>
      <p:sp>
        <p:nvSpPr>
          <p:cNvPr id="31751" name="Rectangle 8"/>
          <p:cNvSpPr>
            <a:spLocks noChangeArrowheads="1"/>
          </p:cNvSpPr>
          <p:nvPr/>
        </p:nvSpPr>
        <p:spPr bwMode="auto">
          <a:xfrm>
            <a:off x="3892550" y="4960938"/>
            <a:ext cx="1477963" cy="28416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a:solidFill>
                  <a:srgbClr val="FF0000"/>
                </a:solidFill>
                <a:latin typeface="Arial Unicode MS" panose="020B0604020202020204" pitchFamily="34" charset="-128"/>
                <a:hlinkClick r:id="rId5"/>
              </a:rPr>
              <a:t>AVO-GOBAK § 11</a:t>
            </a:r>
            <a:r>
              <a:rPr lang="de-DE" altLang="de-DE" u="sng">
                <a:solidFill>
                  <a:srgbClr val="FF0000"/>
                </a:solidFill>
                <a:latin typeface="Arial Unicode MS" panose="020B0604020202020204" pitchFamily="34" charset="-128"/>
              </a:rPr>
              <a:t> </a:t>
            </a:r>
          </a:p>
        </p:txBody>
      </p:sp>
    </p:spTree>
    <p:extLst>
      <p:ext uri="{BB962C8B-B14F-4D97-AF65-F5344CB8AC3E}">
        <p14:creationId xmlns:p14="http://schemas.microsoft.com/office/powerpoint/2010/main" val="174188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8D77EE-25C5-4FDA-87E7-77A4BAD4BCBE}" type="slidenum">
              <a:rPr lang="de-DE" altLang="de-DE">
                <a:latin typeface="Arial Unicode MS" panose="020B0604020202020204" pitchFamily="34" charset="-128"/>
              </a:rPr>
              <a:pPr>
                <a:spcBef>
                  <a:spcPct val="0"/>
                </a:spcBef>
              </a:pPr>
              <a:t>10</a:t>
            </a:fld>
            <a:endParaRPr lang="de-DE" altLang="de-DE">
              <a:latin typeface="Arial Unicode MS" panose="020B0604020202020204"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569913" y="5422900"/>
            <a:ext cx="5886450" cy="4130675"/>
          </a:xfrm>
          <a:noFill/>
        </p:spPr>
        <p:txBody>
          <a:bodyPr/>
          <a:lstStyle/>
          <a:p>
            <a:pPr marL="381000" indent="-381000" eaLnBrk="1" hangingPunct="1"/>
            <a:r>
              <a:rPr lang="de-DE" altLang="de-DE" sz="1000">
                <a:latin typeface="Arial" panose="020B0604020202020204" pitchFamily="34" charset="0"/>
                <a:cs typeface="Arial" panose="020B0604020202020204" pitchFamily="34" charset="0"/>
              </a:rPr>
              <a:t>1) Eine Fremdsprache kann</a:t>
            </a:r>
          </a:p>
          <a:p>
            <a:pPr marL="762000" lvl="1" indent="-190500" eaLnBrk="1" hangingPunct="1">
              <a:buFontTx/>
              <a:buAutoNum type="arabicPeriod"/>
            </a:pPr>
            <a:r>
              <a:rPr lang="de-DE" altLang="de-DE" sz="1000">
                <a:latin typeface="Arial" panose="020B0604020202020204" pitchFamily="34" charset="0"/>
                <a:cs typeface="Arial" panose="020B0604020202020204" pitchFamily="34" charset="0"/>
              </a:rPr>
              <a:t>als P1, P2, P3 (= erhöhtes Niveau) nur gewählt werden, wenn es sich</a:t>
            </a:r>
          </a:p>
          <a:p>
            <a:pPr marL="762000" lvl="1" indent="-190500" eaLnBrk="1" hangingPunct="1"/>
            <a:r>
              <a:rPr lang="de-DE" altLang="de-DE" sz="1000">
                <a:latin typeface="Arial" panose="020B0604020202020204" pitchFamily="34" charset="0"/>
                <a:cs typeface="Arial" panose="020B0604020202020204" pitchFamily="34" charset="0"/>
              </a:rPr>
              <a:t>	a) um eine fortgeführte Fremdsprache (1., 2. oder 3. Pflicht- oder Wahlpflichtfremdsprache) handelt oder</a:t>
            </a:r>
          </a:p>
          <a:p>
            <a:pPr marL="762000" lvl="1" indent="-190500" eaLnBrk="1" hangingPunct="1"/>
            <a:r>
              <a:rPr lang="de-DE" altLang="de-DE" sz="1000">
                <a:latin typeface="Arial" panose="020B0604020202020204" pitchFamily="34" charset="0"/>
                <a:cs typeface="Arial" panose="020B0604020202020204" pitchFamily="34" charset="0"/>
              </a:rPr>
              <a:t>	b) um eine Wahlsprache nach § 8 Abs. (2) Nr. 2 b handelt, in der am Ende des Schuljahrgangs vor der Einführungsphase mindestens die Note „ausreichend“ erreicht worden ist und darin am Unterricht in der Einführungsphase durchgehend teilgenommen und am Ende der Einführungsphase mindestens die Note „ausreichend“ erzielt wurde</a:t>
            </a:r>
          </a:p>
          <a:p>
            <a:pPr marL="762000" lvl="1" indent="-190500" eaLnBrk="1" hangingPunct="1"/>
            <a:r>
              <a:rPr lang="de-DE" altLang="de-DE" sz="1000">
                <a:latin typeface="Arial" panose="020B0604020202020204" pitchFamily="34" charset="0"/>
                <a:cs typeface="Arial" panose="020B0604020202020204" pitchFamily="34" charset="0"/>
              </a:rPr>
              <a:t>2.  als P4 oder P5 gewählt werden, wenn sie unter die obige Nr. 1 fällt oder wenn es sich um eine neubegonnene Fremdsprache nach § 8 Abs. (2) Nr. 2 c handelt und am Ende der Einführungsphase mindestens die Note „ausreichend“ erreicht wurde.</a:t>
            </a:r>
          </a:p>
          <a:p>
            <a:pPr marL="762000" lvl="1" indent="-190500" eaLnBrk="1" hangingPunct="1">
              <a:buFontTx/>
              <a:buAutoNum type="arabicPeriod"/>
            </a:pPr>
            <a:endParaRPr lang="de-DE" altLang="de-DE" sz="1000">
              <a:latin typeface="Arial" panose="020B0604020202020204" pitchFamily="34" charset="0"/>
              <a:cs typeface="Arial" panose="020B0604020202020204" pitchFamily="34" charset="0"/>
            </a:endParaRPr>
          </a:p>
          <a:p>
            <a:pPr marL="381000" indent="-381000" eaLnBrk="1" hangingPunct="1"/>
            <a:r>
              <a:rPr lang="de-DE" altLang="de-DE" sz="1000">
                <a:cs typeface="Times New Roman" panose="02020603050405020304" pitchFamily="18" charset="0"/>
              </a:rPr>
              <a:t>2</a:t>
            </a:r>
            <a:r>
              <a:rPr lang="de-DE" altLang="de-DE" sz="1000">
                <a:latin typeface="Arial" panose="020B0604020202020204" pitchFamily="34" charset="0"/>
                <a:cs typeface="Times New Roman" panose="02020603050405020304" pitchFamily="18" charset="0"/>
              </a:rPr>
              <a:t>) Sport kann nur P1 oder P5 sein. Tritt bis zum Ende des ersten Schuljahres der Qualifikationsphase Sportunfähigkeit eintritt, so ist anstelle von Sport</a:t>
            </a:r>
          </a:p>
          <a:p>
            <a:pPr marL="381000" indent="-381000" eaLnBrk="1" hangingPunct="1"/>
            <a:r>
              <a:rPr lang="de-DE" altLang="de-DE" sz="1000">
                <a:latin typeface="Arial" panose="020B0604020202020204" pitchFamily="34" charset="0"/>
                <a:cs typeface="Times New Roman" panose="02020603050405020304" pitchFamily="18" charset="0"/>
              </a:rPr>
              <a:t>	1) im sportlichen Schwerpunkt als P1 ein anderes Prüfungsfach</a:t>
            </a:r>
          </a:p>
          <a:p>
            <a:pPr marL="381000" indent="-381000" eaLnBrk="1" hangingPunct="1"/>
            <a:r>
              <a:rPr lang="de-DE" altLang="de-DE" sz="1000">
                <a:latin typeface="Arial" panose="020B0604020202020204" pitchFamily="34" charset="0"/>
                <a:cs typeface="Times New Roman" panose="02020603050405020304" pitchFamily="18" charset="0"/>
              </a:rPr>
              <a:t>	2) in den übrigen Schwerpunkten ein anderes P5 zu wählen.</a:t>
            </a:r>
          </a:p>
          <a:p>
            <a:pPr marL="381000" indent="-381000" eaLnBrk="1" hangingPunct="1"/>
            <a:r>
              <a:rPr lang="de-DE" altLang="de-DE" sz="1000">
                <a:latin typeface="Arial" panose="020B0604020202020204" pitchFamily="34" charset="0"/>
                <a:cs typeface="Times New Roman" panose="02020603050405020304" pitchFamily="18" charset="0"/>
              </a:rPr>
              <a:t>	Ist das andere Prüfungsfach nach 1) in der Qualifikationsphase nicht mit erhöhtem Niveau betrieben worden, so ist das erste Schuljahr der Qualifikationsphase zu wiederholen.</a:t>
            </a:r>
          </a:p>
          <a:p>
            <a:pPr marL="381000" indent="-381000" eaLnBrk="1" hangingPunct="1"/>
            <a:r>
              <a:rPr lang="de-DE" altLang="de-DE" sz="1000">
                <a:latin typeface="Arial" panose="020B0604020202020204" pitchFamily="34" charset="0"/>
                <a:cs typeface="Times New Roman" panose="02020603050405020304" pitchFamily="18" charset="0"/>
              </a:rPr>
              <a:t>	</a:t>
            </a:r>
            <a:endParaRPr lang="de-DE" altLang="de-DE" sz="1000"/>
          </a:p>
        </p:txBody>
      </p:sp>
      <p:sp>
        <p:nvSpPr>
          <p:cNvPr id="33797" name="Rectangle 5"/>
          <p:cNvSpPr>
            <a:spLocks noChangeArrowheads="1"/>
          </p:cNvSpPr>
          <p:nvPr/>
        </p:nvSpPr>
        <p:spPr bwMode="auto">
          <a:xfrm>
            <a:off x="982663" y="4683125"/>
            <a:ext cx="1081087" cy="279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de-DE">
                <a:solidFill>
                  <a:srgbClr val="3333CC"/>
                </a:solidFill>
                <a:latin typeface="Arial Unicode MS" panose="020B0604020202020204" pitchFamily="34" charset="-128"/>
                <a:hlinkClick r:id="rId3"/>
              </a:rPr>
              <a:t>VO-GO</a:t>
            </a:r>
            <a:r>
              <a:rPr lang="en-GB" altLang="de-DE">
                <a:solidFill>
                  <a:srgbClr val="FF0000"/>
                </a:solidFill>
                <a:latin typeface="Arial Unicode MS" panose="020B0604020202020204" pitchFamily="34" charset="-128"/>
                <a:hlinkClick r:id="rId3"/>
              </a:rPr>
              <a:t> § 11</a:t>
            </a:r>
            <a:r>
              <a:rPr lang="de-DE" altLang="de-DE">
                <a:solidFill>
                  <a:srgbClr val="FF0000"/>
                </a:solidFill>
                <a:latin typeface="Arial Unicode MS" panose="020B0604020202020204" pitchFamily="34" charset="-128"/>
              </a:rPr>
              <a:t> </a:t>
            </a:r>
          </a:p>
        </p:txBody>
      </p:sp>
      <p:sp>
        <p:nvSpPr>
          <p:cNvPr id="33798" name="Rechteck 1"/>
          <p:cNvSpPr>
            <a:spLocks noChangeArrowheads="1"/>
          </p:cNvSpPr>
          <p:nvPr/>
        </p:nvSpPr>
        <p:spPr bwMode="auto">
          <a:xfrm>
            <a:off x="2427288" y="4692650"/>
            <a:ext cx="1501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de-DE" altLang="de-DE" u="sng">
                <a:solidFill>
                  <a:srgbClr val="FF0000"/>
                </a:solidFill>
                <a:latin typeface="Arial Unicode MS" panose="020B0604020202020204" pitchFamily="34" charset="-128"/>
                <a:hlinkClick r:id="rId4"/>
              </a:rPr>
              <a:t>EB-VO-GO zu § 11</a:t>
            </a:r>
            <a:endParaRPr lang="de-DE" altLang="de-DE">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162171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DBE8D15-AC31-44E1-987A-3F17A5997C7D}"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6043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9994DC6-D09A-495C-82C5-1A16013EE4E2}"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1463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B02E008-0A0A-4BBB-A025-7EE113DFCE1B}"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0609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5C79EC6-2184-4589-A48D-3625ED170F08}"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8646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4778182-5072-4F1B-B0C4-CCCE656AF382}"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7871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DCABEDB-8321-4254-9642-3EB58E0F5626}"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4594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A09494E-A98C-407B-B3DE-D8B8D42AACEA}"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676570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CD0E805-845C-45EF-AC03-321B5012C414}"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8930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a:ln/>
        </p:spPr>
        <p:txBody>
          <a:bodyPr/>
          <a:lstStyle>
            <a:lvl1pPr>
              <a:defRPr/>
            </a:lvl1pPr>
          </a:lstStyle>
          <a:p>
            <a:pPr>
              <a:defRPr/>
            </a:pPr>
            <a:fld id="{62890EDD-EB30-4F41-AADF-711F463165EF}" type="datetime1">
              <a:rPr lang="en-US" altLang="de-DE" smtClean="0"/>
              <a:t>12/8/2022</a:t>
            </a:fld>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53A60BA5-F839-495B-AC64-79DA0AED3BB9}" type="slidenum">
              <a:rPr lang="de-DE" altLang="de-DE"/>
              <a:pPr>
                <a:defRPr/>
              </a:pPr>
              <a:t>‹Nr.›</a:t>
            </a:fld>
            <a:endParaRPr lang="de-DE" altLang="de-DE"/>
          </a:p>
        </p:txBody>
      </p:sp>
    </p:spTree>
    <p:extLst>
      <p:ext uri="{BB962C8B-B14F-4D97-AF65-F5344CB8AC3E}">
        <p14:creationId xmlns:p14="http://schemas.microsoft.com/office/powerpoint/2010/main" val="3778931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de-DE"/>
              <a:t>Titelmasterformat durch Klicken bearbeiten</a:t>
            </a:r>
          </a:p>
        </p:txBody>
      </p:sp>
      <p:sp>
        <p:nvSpPr>
          <p:cNvPr id="3" name="Diagrammplatzhalter 2"/>
          <p:cNvSpPr>
            <a:spLocks noGrp="1"/>
          </p:cNvSpPr>
          <p:nvPr>
            <p:ph type="chart" idx="1"/>
          </p:nvPr>
        </p:nvSpPr>
        <p:spPr>
          <a:xfrm>
            <a:off x="914400" y="1981200"/>
            <a:ext cx="10363200" cy="4114800"/>
          </a:xfrm>
        </p:spPr>
        <p:txBody>
          <a:bodyPr/>
          <a:lstStyle/>
          <a:p>
            <a:pPr lvl="0"/>
            <a:endParaRPr lang="de-DE" noProof="0"/>
          </a:p>
        </p:txBody>
      </p:sp>
      <p:sp>
        <p:nvSpPr>
          <p:cNvPr id="4" name="Rectangle 4"/>
          <p:cNvSpPr>
            <a:spLocks noGrp="1" noChangeArrowheads="1"/>
          </p:cNvSpPr>
          <p:nvPr>
            <p:ph type="dt" sz="half" idx="10"/>
          </p:nvPr>
        </p:nvSpPr>
        <p:spPr>
          <a:ln/>
        </p:spPr>
        <p:txBody>
          <a:bodyPr/>
          <a:lstStyle>
            <a:lvl1pPr>
              <a:defRPr/>
            </a:lvl1pPr>
          </a:lstStyle>
          <a:p>
            <a:pPr>
              <a:defRPr/>
            </a:pPr>
            <a:fld id="{02A6335C-0176-4F99-96DF-7A6E91338F6C}" type="datetime1">
              <a:rPr lang="en-US" smtClean="0"/>
              <a:t>12/8/2022</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C4B16D1-093E-44E0-93C7-8EF831FC91B9}" type="slidenum">
              <a:rPr lang="de-DE" altLang="de-DE"/>
              <a:pPr>
                <a:defRPr/>
              </a:pPr>
              <a:t>‹Nr.›</a:t>
            </a:fld>
            <a:endParaRPr lang="de-DE" altLang="de-DE"/>
          </a:p>
        </p:txBody>
      </p:sp>
    </p:spTree>
    <p:extLst>
      <p:ext uri="{BB962C8B-B14F-4D97-AF65-F5344CB8AC3E}">
        <p14:creationId xmlns:p14="http://schemas.microsoft.com/office/powerpoint/2010/main" val="355107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F260E4D-45BA-4F9C-9880-DD24E79E93DB}"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6237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EE8B54B-2C66-4698-A03E-E8DBC720D473}" type="datetime1">
              <a:rPr lang="en-US" smtClean="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5358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195E225-251A-44C0-999F-0C5AA5E95ED7}"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4552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C6CE45C-C13F-4A88-BDDB-D087E7448193}" type="datetime1">
              <a:rPr lang="en-US" smtClean="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4999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CF59A73-7E9B-49F6-B21B-A4F115C06F7A}" type="datetime1">
              <a:rPr lang="en-US" smtClean="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7757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664CE-9C48-4D04-9DCB-9075D4BDE23B}" type="datetime1">
              <a:rPr lang="en-US" smtClean="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769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3414AAA-FA8E-4D42-AF65-6D82AA098E2E}"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40763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08F7DAA-E35C-48DF-B686-87971530E058}" type="datetime1">
              <a:rPr lang="en-US" smtClean="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5945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FAD10C-1F86-46FE-A078-26A70C98C8AC}" type="datetime1">
              <a:rPr lang="en-US" smtClean="0"/>
              <a:t>12/8/2022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399378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40" r:id="rId17"/>
    <p:sldLayoutId id="2147483743"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6.jpg"/><Relationship Id="rId4" Type="http://schemas.openxmlformats.org/officeDocument/2006/relationships/image" Target="../media/image1.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4294967295"/>
          </p:nvPr>
        </p:nvSpPr>
        <p:spPr>
          <a:xfrm>
            <a:off x="681907" y="2131354"/>
            <a:ext cx="6175221" cy="3828771"/>
          </a:xfrm>
          <a:extLst>
            <a:ext uri="{91240B29-F687-4F45-9708-019B960494DF}">
              <a14:hiddenLine xmlns:a14="http://schemas.microsoft.com/office/drawing/2010/main" w="38100">
                <a:solidFill>
                  <a:schemeClr val="tx1"/>
                </a:solidFill>
                <a:miter lim="800000"/>
                <a:headEnd/>
                <a:tailEnd/>
              </a14:hiddenLine>
            </a:ext>
          </a:extLst>
        </p:spPr>
        <p:txBody>
          <a:bodyPr>
            <a:normAutofit/>
          </a:bodyPr>
          <a:lstStyle/>
          <a:p>
            <a:pPr eaLnBrk="1" hangingPunct="1">
              <a:lnSpc>
                <a:spcPct val="80000"/>
              </a:lnSpc>
              <a:buFontTx/>
              <a:buNone/>
            </a:pPr>
            <a:r>
              <a:rPr lang="de-DE" altLang="de-DE" sz="4000" dirty="0">
                <a:solidFill>
                  <a:schemeClr val="accent1">
                    <a:lumMod val="50000"/>
                  </a:schemeClr>
                </a:solidFill>
                <a:latin typeface="Calibri" panose="020F0502020204030204" pitchFamily="34" charset="0"/>
              </a:rPr>
              <a:t>Informationen zur</a:t>
            </a:r>
          </a:p>
          <a:p>
            <a:pPr eaLnBrk="1" hangingPunct="1">
              <a:lnSpc>
                <a:spcPct val="80000"/>
              </a:lnSpc>
              <a:buFontTx/>
              <a:buNone/>
            </a:pPr>
            <a:r>
              <a:rPr lang="de-DE" altLang="de-DE" sz="5400" dirty="0">
                <a:latin typeface="Calibri" panose="020F0502020204030204" pitchFamily="34" charset="0"/>
              </a:rPr>
              <a:t>Qualifikationsphase</a:t>
            </a:r>
          </a:p>
          <a:p>
            <a:pPr eaLnBrk="1" hangingPunct="1">
              <a:lnSpc>
                <a:spcPct val="80000"/>
              </a:lnSpc>
              <a:buFontTx/>
              <a:buNone/>
            </a:pPr>
            <a:r>
              <a:rPr lang="de-DE" altLang="de-DE" sz="4000" dirty="0">
                <a:solidFill>
                  <a:schemeClr val="accent1">
                    <a:lumMod val="50000"/>
                  </a:schemeClr>
                </a:solidFill>
                <a:latin typeface="Calibri" panose="020F0502020204030204" pitchFamily="34" charset="0"/>
              </a:rPr>
              <a:t>Jahrgangsstufe 12/13</a:t>
            </a:r>
            <a:endParaRPr lang="de-DE" altLang="de-DE" sz="4000" dirty="0">
              <a:latin typeface="Calibri" panose="020F0502020204030204" pitchFamily="34" charset="0"/>
            </a:endParaRPr>
          </a:p>
          <a:p>
            <a:pPr eaLnBrk="1" hangingPunct="1">
              <a:lnSpc>
                <a:spcPct val="80000"/>
              </a:lnSpc>
              <a:buFontTx/>
              <a:buNone/>
            </a:pPr>
            <a:endParaRPr lang="de-DE" altLang="de-DE" sz="2000" dirty="0">
              <a:latin typeface="Calibri" panose="020F0502020204030204" pitchFamily="34" charset="0"/>
            </a:endParaRPr>
          </a:p>
          <a:p>
            <a:pPr eaLnBrk="1" hangingPunct="1">
              <a:lnSpc>
                <a:spcPct val="80000"/>
              </a:lnSpc>
              <a:buFontTx/>
              <a:buNone/>
            </a:pPr>
            <a:endParaRPr lang="de-DE" altLang="de-DE" sz="2000" dirty="0">
              <a:latin typeface="Calibri" panose="020F0502020204030204" pitchFamily="34" charset="0"/>
            </a:endParaRPr>
          </a:p>
          <a:p>
            <a:pPr eaLnBrk="1" hangingPunct="1">
              <a:lnSpc>
                <a:spcPct val="80000"/>
              </a:lnSpc>
              <a:buFontTx/>
              <a:buNone/>
            </a:pPr>
            <a:r>
              <a:rPr lang="de-DE" altLang="de-DE" sz="2000" dirty="0">
                <a:latin typeface="Calibri" panose="020F0502020204030204" pitchFamily="34" charset="0"/>
              </a:rPr>
              <a:t>Abitur 2025 – Dezember 2022</a:t>
            </a:r>
          </a:p>
        </p:txBody>
      </p:sp>
      <p:pic>
        <p:nvPicPr>
          <p:cNvPr id="6" name="Picture 124" descr="http://abi09.sghm.de/img/affiliates/vikilu.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13" descr="Bil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914" y="1284930"/>
            <a:ext cx="2949643" cy="4595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cxnSp>
        <p:nvCxnSpPr>
          <p:cNvPr id="3" name="Gerader Verbinder 2"/>
          <p:cNvCxnSpPr/>
          <p:nvPr/>
        </p:nvCxnSpPr>
        <p:spPr>
          <a:xfrm>
            <a:off x="681907" y="4781320"/>
            <a:ext cx="34714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90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73289" y="406401"/>
            <a:ext cx="7820025"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b="1" dirty="0">
                <a:latin typeface="Arial Unicode MS" panose="020B0604020202020204" pitchFamily="34" charset="-128"/>
              </a:rPr>
              <a:t>Wahl der Prüfungsfächer</a:t>
            </a:r>
          </a:p>
        </p:txBody>
      </p:sp>
      <p:sp>
        <p:nvSpPr>
          <p:cNvPr id="18457" name="Text Box 25"/>
          <p:cNvSpPr txBox="1">
            <a:spLocks noChangeArrowheads="1"/>
          </p:cNvSpPr>
          <p:nvPr/>
        </p:nvSpPr>
        <p:spPr bwMode="auto">
          <a:xfrm>
            <a:off x="7880350" y="4600575"/>
            <a:ext cx="2787650"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46800" rIns="54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400">
              <a:latin typeface="Arial Unicode MS" panose="020B0604020202020204" pitchFamily="34" charset="-128"/>
            </a:endParaRPr>
          </a:p>
        </p:txBody>
      </p:sp>
      <p:pic>
        <p:nvPicPr>
          <p:cNvPr id="32778" name="Picture 30"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34"/>
          <p:cNvSpPr>
            <a:spLocks noChangeArrowheads="1"/>
          </p:cNvSpPr>
          <p:nvPr/>
        </p:nvSpPr>
        <p:spPr bwMode="auto">
          <a:xfrm>
            <a:off x="2590800" y="1701296"/>
            <a:ext cx="181822"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32780" name="Rectangle 35"/>
          <p:cNvSpPr>
            <a:spLocks noChangeArrowheads="1"/>
          </p:cNvSpPr>
          <p:nvPr/>
        </p:nvSpPr>
        <p:spPr bwMode="auto">
          <a:xfrm>
            <a:off x="2533650" y="1787021"/>
            <a:ext cx="181822"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18468" name="Text Box 36"/>
          <p:cNvSpPr txBox="1">
            <a:spLocks noChangeArrowheads="1"/>
          </p:cNvSpPr>
          <p:nvPr/>
        </p:nvSpPr>
        <p:spPr bwMode="auto">
          <a:xfrm>
            <a:off x="744210" y="5208761"/>
            <a:ext cx="9249104" cy="131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b="1" dirty="0">
                <a:latin typeface="Arial Unicode MS" panose="020B0604020202020204" pitchFamily="34" charset="-128"/>
              </a:rPr>
              <a:t>Voraussetzung für eine Wahl: </a:t>
            </a:r>
          </a:p>
          <a:p>
            <a:pPr marL="285750" indent="-285750">
              <a:spcBef>
                <a:spcPct val="30000"/>
              </a:spcBef>
            </a:pPr>
            <a:r>
              <a:rPr lang="de-DE" altLang="de-DE" sz="1800" dirty="0">
                <a:latin typeface="Arial Unicode MS" panose="020B0604020202020204" pitchFamily="34" charset="-128"/>
              </a:rPr>
              <a:t>   mindestens halbjährige Teilnahme am Unterricht in der Einführungsphase</a:t>
            </a:r>
          </a:p>
          <a:p>
            <a:pPr marL="285750" indent="-285750">
              <a:spcBef>
                <a:spcPct val="0"/>
              </a:spcBef>
            </a:pPr>
            <a:r>
              <a:rPr lang="de-DE" altLang="de-DE" sz="1800" dirty="0">
                <a:latin typeface="Arial Unicode MS" panose="020B0604020202020204" pitchFamily="34" charset="-128"/>
              </a:rPr>
              <a:t>   bei neu begonnener Fremdsprache durchgehende Teilnahme</a:t>
            </a:r>
          </a:p>
          <a:p>
            <a:pPr marL="452438" indent="-452438" eaLnBrk="1" hangingPunct="1">
              <a:spcBef>
                <a:spcPct val="0"/>
              </a:spcBef>
            </a:pPr>
            <a:r>
              <a:rPr lang="de-DE" altLang="de-DE" sz="1800" dirty="0">
                <a:latin typeface="Arial Unicode MS" panose="020B0604020202020204" pitchFamily="34" charset="-128"/>
              </a:rPr>
              <a:t>bei Sport als P5: ärztliches Unbedenklichkeitszeugnis vor den Sommerferien</a:t>
            </a:r>
          </a:p>
        </p:txBody>
      </p:sp>
      <p:pic>
        <p:nvPicPr>
          <p:cNvPr id="18"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Flussdiagramm: Prozess 3">
            <a:extLst>
              <a:ext uri="{FF2B5EF4-FFF2-40B4-BE49-F238E27FC236}">
                <a16:creationId xmlns:a16="http://schemas.microsoft.com/office/drawing/2014/main" id="{3FF768AC-066B-4E3A-9111-852F89180BCC}"/>
              </a:ext>
            </a:extLst>
          </p:cNvPr>
          <p:cNvSpPr/>
          <p:nvPr/>
        </p:nvSpPr>
        <p:spPr>
          <a:xfrm>
            <a:off x="3468958" y="1269018"/>
            <a:ext cx="4661126" cy="9361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Bedingungen für die Wahl der Prüfungsfächer</a:t>
            </a:r>
          </a:p>
        </p:txBody>
      </p:sp>
      <p:cxnSp>
        <p:nvCxnSpPr>
          <p:cNvPr id="6" name="Gerade Verbindung mit Pfeil 5">
            <a:extLst>
              <a:ext uri="{FF2B5EF4-FFF2-40B4-BE49-F238E27FC236}">
                <a16:creationId xmlns:a16="http://schemas.microsoft.com/office/drawing/2014/main" id="{0BE8EAAF-6CDE-40EB-8DD6-2298D26FCD37}"/>
              </a:ext>
            </a:extLst>
          </p:cNvPr>
          <p:cNvCxnSpPr>
            <a:cxnSpLocks/>
          </p:cNvCxnSpPr>
          <p:nvPr/>
        </p:nvCxnSpPr>
        <p:spPr>
          <a:xfrm flipH="1">
            <a:off x="2715472" y="2397931"/>
            <a:ext cx="1635810" cy="1101397"/>
          </a:xfrm>
          <a:prstGeom prst="straightConnector1">
            <a:avLst/>
          </a:prstGeom>
          <a:ln w="66675">
            <a:tailEnd type="triangle"/>
          </a:ln>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BE7120CF-2902-4AC2-96AB-347BC79A715B}"/>
              </a:ext>
            </a:extLst>
          </p:cNvPr>
          <p:cNvCxnSpPr>
            <a:cxnSpLocks/>
          </p:cNvCxnSpPr>
          <p:nvPr/>
        </p:nvCxnSpPr>
        <p:spPr>
          <a:xfrm>
            <a:off x="6758152" y="2397931"/>
            <a:ext cx="1371932" cy="1101397"/>
          </a:xfrm>
          <a:prstGeom prst="straightConnector1">
            <a:avLst/>
          </a:prstGeom>
          <a:ln w="66675">
            <a:tailEnd type="triangle"/>
          </a:ln>
        </p:spPr>
        <p:style>
          <a:lnRef idx="1">
            <a:schemeClr val="dk1"/>
          </a:lnRef>
          <a:fillRef idx="0">
            <a:schemeClr val="dk1"/>
          </a:fillRef>
          <a:effectRef idx="0">
            <a:schemeClr val="dk1"/>
          </a:effectRef>
          <a:fontRef idx="minor">
            <a:schemeClr val="tx1"/>
          </a:fontRef>
        </p:style>
      </p:cxnSp>
      <p:sp>
        <p:nvSpPr>
          <p:cNvPr id="9" name="Rechteck: abgerundete Ecken 8">
            <a:extLst>
              <a:ext uri="{FF2B5EF4-FFF2-40B4-BE49-F238E27FC236}">
                <a16:creationId xmlns:a16="http://schemas.microsoft.com/office/drawing/2014/main" id="{90CF1F74-9DE6-4BA9-8D9C-DAF54BF5C215}"/>
              </a:ext>
            </a:extLst>
          </p:cNvPr>
          <p:cNvSpPr/>
          <p:nvPr/>
        </p:nvSpPr>
        <p:spPr>
          <a:xfrm>
            <a:off x="843521" y="3692128"/>
            <a:ext cx="4364060" cy="133328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Zwei der drei Kernfächer</a:t>
            </a:r>
          </a:p>
          <a:p>
            <a:pPr algn="ctr"/>
            <a:endParaRPr lang="de-DE" dirty="0">
              <a:solidFill>
                <a:schemeClr val="tx1"/>
              </a:solidFill>
            </a:endParaRPr>
          </a:p>
          <a:p>
            <a:pPr algn="ctr"/>
            <a:r>
              <a:rPr lang="de-DE" dirty="0">
                <a:solidFill>
                  <a:schemeClr val="tx1"/>
                </a:solidFill>
              </a:rPr>
              <a:t>(Deutsch, Mathematik, Fremdsprache)</a:t>
            </a:r>
          </a:p>
        </p:txBody>
      </p:sp>
      <p:sp>
        <p:nvSpPr>
          <p:cNvPr id="28" name="Rechteck: abgerundete Ecken 27">
            <a:extLst>
              <a:ext uri="{FF2B5EF4-FFF2-40B4-BE49-F238E27FC236}">
                <a16:creationId xmlns:a16="http://schemas.microsoft.com/office/drawing/2014/main" id="{AE167F91-3045-499B-8A7E-918EF89C9566}"/>
              </a:ext>
            </a:extLst>
          </p:cNvPr>
          <p:cNvSpPr/>
          <p:nvPr/>
        </p:nvSpPr>
        <p:spPr>
          <a:xfrm>
            <a:off x="6043448" y="3692128"/>
            <a:ext cx="4364060" cy="133328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Aus A, B, C je eins</a:t>
            </a:r>
          </a:p>
        </p:txBody>
      </p:sp>
    </p:spTree>
    <p:extLst>
      <p:ext uri="{BB962C8B-B14F-4D97-AF65-F5344CB8AC3E}">
        <p14:creationId xmlns:p14="http://schemas.microsoft.com/office/powerpoint/2010/main" val="3662816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nodePh="1">
                                  <p:stCondLst>
                                    <p:cond delay="0"/>
                                  </p:stCondLst>
                                  <p:endCondLst>
                                    <p:cond evt="begin" delay="0">
                                      <p:tn val="24"/>
                                    </p:cond>
                                  </p:endCondLst>
                                  <p:childTnLst>
                                    <p:set>
                                      <p:cBhvr>
                                        <p:cTn id="25" dur="1" fill="hold">
                                          <p:stCondLst>
                                            <p:cond delay="0"/>
                                          </p:stCondLst>
                                        </p:cTn>
                                        <p:tgtEl>
                                          <p:spTgt spid="18457"/>
                                        </p:tgtEl>
                                        <p:attrNameLst>
                                          <p:attrName>style.visibility</p:attrName>
                                        </p:attrNameLst>
                                      </p:cBhvr>
                                      <p:to>
                                        <p:strVal val="visible"/>
                                      </p:to>
                                    </p:set>
                                    <p:animEffect transition="in" filter="fade">
                                      <p:cBhvr>
                                        <p:cTn id="26" dur="500"/>
                                        <p:tgtEl>
                                          <p:spTgt spid="1845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2000" fill="hold"/>
                                        <p:tgtEl>
                                          <p:spTgt spid="28"/>
                                        </p:tgtEl>
                                        <p:attrNameLst>
                                          <p:attrName>ppt_w</p:attrName>
                                        </p:attrNameLst>
                                      </p:cBhvr>
                                      <p:tavLst>
                                        <p:tav tm="0">
                                          <p:val>
                                            <p:fltVal val="0"/>
                                          </p:val>
                                        </p:tav>
                                        <p:tav tm="100000">
                                          <p:val>
                                            <p:strVal val="#ppt_w"/>
                                          </p:val>
                                        </p:tav>
                                      </p:tavLst>
                                    </p:anim>
                                    <p:anim calcmode="lin" valueType="num">
                                      <p:cBhvr>
                                        <p:cTn id="38" dur="2000" fill="hold"/>
                                        <p:tgtEl>
                                          <p:spTgt spid="28"/>
                                        </p:tgtEl>
                                        <p:attrNameLst>
                                          <p:attrName>ppt_h</p:attrName>
                                        </p:attrNameLst>
                                      </p:cBhvr>
                                      <p:tavLst>
                                        <p:tav tm="0">
                                          <p:val>
                                            <p:fltVal val="0"/>
                                          </p:val>
                                        </p:tav>
                                        <p:tav tm="100000">
                                          <p:val>
                                            <p:strVal val="#ppt_h"/>
                                          </p:val>
                                        </p:tav>
                                      </p:tavLst>
                                    </p:anim>
                                    <p:animEffect transition="in" filter="fade">
                                      <p:cBhvr>
                                        <p:cTn id="39" dur="2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468">
                                            <p:txEl>
                                              <p:pRg st="0" end="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8468">
                                            <p:txEl>
                                              <p:pRg st="1" end="1"/>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8468">
                                            <p:txEl>
                                              <p:pRg st="2" end="2"/>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84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autoUpdateAnimBg="0"/>
      <p:bldP spid="18468" grpId="0" build="allAtOnce"/>
      <p:bldP spid="4" grpId="0" animBg="1"/>
      <p:bldP spid="9"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689552" y="459842"/>
            <a:ext cx="6108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b="1" dirty="0">
                <a:latin typeface="Calibri" panose="020F0502020204030204" pitchFamily="34" charset="0"/>
                <a:cs typeface="Calibri" panose="020F0502020204030204" pitchFamily="34" charset="0"/>
              </a:rPr>
              <a:t>Profil/Schwerpunkte</a:t>
            </a:r>
          </a:p>
        </p:txBody>
      </p:sp>
      <p:pic>
        <p:nvPicPr>
          <p:cNvPr id="26640" name="Picture 67"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m 1">
            <a:extLst>
              <a:ext uri="{FF2B5EF4-FFF2-40B4-BE49-F238E27FC236}">
                <a16:creationId xmlns:a16="http://schemas.microsoft.com/office/drawing/2014/main" id="{B541F231-52B7-4DAA-8A4A-DC136E14FB64}"/>
              </a:ext>
            </a:extLst>
          </p:cNvPr>
          <p:cNvGraphicFramePr/>
          <p:nvPr>
            <p:extLst>
              <p:ext uri="{D42A27DB-BD31-4B8C-83A1-F6EECF244321}">
                <p14:modId xmlns:p14="http://schemas.microsoft.com/office/powerpoint/2010/main" val="4238397804"/>
              </p:ext>
            </p:extLst>
          </p:nvPr>
        </p:nvGraphicFramePr>
        <p:xfrm>
          <a:off x="115614" y="1713186"/>
          <a:ext cx="12549352" cy="37048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Grafik 5">
            <a:extLst>
              <a:ext uri="{FF2B5EF4-FFF2-40B4-BE49-F238E27FC236}">
                <a16:creationId xmlns:a16="http://schemas.microsoft.com/office/drawing/2014/main" id="{B9DBBA66-FC07-4377-B5B1-E06644F1CA60}"/>
              </a:ext>
            </a:extLst>
          </p:cNvPr>
          <p:cNvPicPr>
            <a:picLocks noChangeAspect="1"/>
          </p:cNvPicPr>
          <p:nvPr/>
        </p:nvPicPr>
        <p:blipFill>
          <a:blip r:embed="rId10"/>
          <a:stretch>
            <a:fillRect/>
          </a:stretch>
        </p:blipFill>
        <p:spPr>
          <a:xfrm>
            <a:off x="2149365" y="4811748"/>
            <a:ext cx="2843047" cy="2011456"/>
          </a:xfrm>
          <a:prstGeom prst="rect">
            <a:avLst/>
          </a:prstGeom>
        </p:spPr>
      </p:pic>
      <p:sp>
        <p:nvSpPr>
          <p:cNvPr id="4" name="Sprechblase: rechteckig mit abgerundeten Ecken 3">
            <a:extLst>
              <a:ext uri="{FF2B5EF4-FFF2-40B4-BE49-F238E27FC236}">
                <a16:creationId xmlns:a16="http://schemas.microsoft.com/office/drawing/2014/main" id="{E09F1A14-C14E-4155-AB4D-C8E63D0A1351}"/>
              </a:ext>
            </a:extLst>
          </p:cNvPr>
          <p:cNvSpPr/>
          <p:nvPr/>
        </p:nvSpPr>
        <p:spPr>
          <a:xfrm>
            <a:off x="5129047" y="5108028"/>
            <a:ext cx="2585545" cy="1418896"/>
          </a:xfrm>
          <a:prstGeom prst="wedgeRoundRectCallout">
            <a:avLst>
              <a:gd name="adj1" fmla="val -95804"/>
              <a:gd name="adj2" fmla="val -708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BEACHTE FOLIE 11!!!</a:t>
            </a:r>
          </a:p>
        </p:txBody>
      </p:sp>
    </p:spTree>
    <p:extLst>
      <p:ext uri="{BB962C8B-B14F-4D97-AF65-F5344CB8AC3E}">
        <p14:creationId xmlns:p14="http://schemas.microsoft.com/office/powerpoint/2010/main" val="26616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728BD021-1892-478E-A627-7A8FC183D9CB}"/>
                                            </p:graphicEl>
                                          </p:spTgt>
                                        </p:tgtEl>
                                        <p:attrNameLst>
                                          <p:attrName>style.visibility</p:attrName>
                                        </p:attrNameLst>
                                      </p:cBhvr>
                                      <p:to>
                                        <p:strVal val="visible"/>
                                      </p:to>
                                    </p:set>
                                    <p:anim calcmode="lin" valueType="num">
                                      <p:cBhvr>
                                        <p:cTn id="7" dur="2000" fill="hold"/>
                                        <p:tgtEl>
                                          <p:spTgt spid="2">
                                            <p:graphicEl>
                                              <a:dgm id="{728BD021-1892-478E-A627-7A8FC183D9CB}"/>
                                            </p:graphicEl>
                                          </p:spTgt>
                                        </p:tgtEl>
                                        <p:attrNameLst>
                                          <p:attrName>ppt_w</p:attrName>
                                        </p:attrNameLst>
                                      </p:cBhvr>
                                      <p:tavLst>
                                        <p:tav tm="0">
                                          <p:val>
                                            <p:fltVal val="0"/>
                                          </p:val>
                                        </p:tav>
                                        <p:tav tm="100000">
                                          <p:val>
                                            <p:strVal val="#ppt_w"/>
                                          </p:val>
                                        </p:tav>
                                      </p:tavLst>
                                    </p:anim>
                                    <p:anim calcmode="lin" valueType="num">
                                      <p:cBhvr>
                                        <p:cTn id="8" dur="2000" fill="hold"/>
                                        <p:tgtEl>
                                          <p:spTgt spid="2">
                                            <p:graphicEl>
                                              <a:dgm id="{728BD021-1892-478E-A627-7A8FC183D9CB}"/>
                                            </p:graphicEl>
                                          </p:spTgt>
                                        </p:tgtEl>
                                        <p:attrNameLst>
                                          <p:attrName>ppt_h</p:attrName>
                                        </p:attrNameLst>
                                      </p:cBhvr>
                                      <p:tavLst>
                                        <p:tav tm="0">
                                          <p:val>
                                            <p:fltVal val="0"/>
                                          </p:val>
                                        </p:tav>
                                        <p:tav tm="100000">
                                          <p:val>
                                            <p:strVal val="#ppt_h"/>
                                          </p:val>
                                        </p:tav>
                                      </p:tavLst>
                                    </p:anim>
                                    <p:animEffect transition="in" filter="fade">
                                      <p:cBhvr>
                                        <p:cTn id="9" dur="2000"/>
                                        <p:tgtEl>
                                          <p:spTgt spid="2">
                                            <p:graphicEl>
                                              <a:dgm id="{728BD021-1892-478E-A627-7A8FC183D9C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11657DA8-60CA-436A-99E0-B475B7F9AFC0}"/>
                                            </p:graphicEl>
                                          </p:spTgt>
                                        </p:tgtEl>
                                        <p:attrNameLst>
                                          <p:attrName>style.visibility</p:attrName>
                                        </p:attrNameLst>
                                      </p:cBhvr>
                                      <p:to>
                                        <p:strVal val="visible"/>
                                      </p:to>
                                    </p:set>
                                    <p:anim calcmode="lin" valueType="num">
                                      <p:cBhvr>
                                        <p:cTn id="14" dur="2000" fill="hold"/>
                                        <p:tgtEl>
                                          <p:spTgt spid="2">
                                            <p:graphicEl>
                                              <a:dgm id="{11657DA8-60CA-436A-99E0-B475B7F9AFC0}"/>
                                            </p:graphicEl>
                                          </p:spTgt>
                                        </p:tgtEl>
                                        <p:attrNameLst>
                                          <p:attrName>ppt_w</p:attrName>
                                        </p:attrNameLst>
                                      </p:cBhvr>
                                      <p:tavLst>
                                        <p:tav tm="0">
                                          <p:val>
                                            <p:fltVal val="0"/>
                                          </p:val>
                                        </p:tav>
                                        <p:tav tm="100000">
                                          <p:val>
                                            <p:strVal val="#ppt_w"/>
                                          </p:val>
                                        </p:tav>
                                      </p:tavLst>
                                    </p:anim>
                                    <p:anim calcmode="lin" valueType="num">
                                      <p:cBhvr>
                                        <p:cTn id="15" dur="2000" fill="hold"/>
                                        <p:tgtEl>
                                          <p:spTgt spid="2">
                                            <p:graphicEl>
                                              <a:dgm id="{11657DA8-60CA-436A-99E0-B475B7F9AFC0}"/>
                                            </p:graphicEl>
                                          </p:spTgt>
                                        </p:tgtEl>
                                        <p:attrNameLst>
                                          <p:attrName>ppt_h</p:attrName>
                                        </p:attrNameLst>
                                      </p:cBhvr>
                                      <p:tavLst>
                                        <p:tav tm="0">
                                          <p:val>
                                            <p:fltVal val="0"/>
                                          </p:val>
                                        </p:tav>
                                        <p:tav tm="100000">
                                          <p:val>
                                            <p:strVal val="#ppt_h"/>
                                          </p:val>
                                        </p:tav>
                                      </p:tavLst>
                                    </p:anim>
                                    <p:animEffect transition="in" filter="fade">
                                      <p:cBhvr>
                                        <p:cTn id="16" dur="2000"/>
                                        <p:tgtEl>
                                          <p:spTgt spid="2">
                                            <p:graphicEl>
                                              <a:dgm id="{11657DA8-60CA-436A-99E0-B475B7F9AFC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A253944C-1FCA-4897-90C1-1A2806CF3705}"/>
                                            </p:graphicEl>
                                          </p:spTgt>
                                        </p:tgtEl>
                                        <p:attrNameLst>
                                          <p:attrName>style.visibility</p:attrName>
                                        </p:attrNameLst>
                                      </p:cBhvr>
                                      <p:to>
                                        <p:strVal val="visible"/>
                                      </p:to>
                                    </p:set>
                                    <p:anim calcmode="lin" valueType="num">
                                      <p:cBhvr>
                                        <p:cTn id="21" dur="2000" fill="hold"/>
                                        <p:tgtEl>
                                          <p:spTgt spid="2">
                                            <p:graphicEl>
                                              <a:dgm id="{A253944C-1FCA-4897-90C1-1A2806CF3705}"/>
                                            </p:graphicEl>
                                          </p:spTgt>
                                        </p:tgtEl>
                                        <p:attrNameLst>
                                          <p:attrName>ppt_w</p:attrName>
                                        </p:attrNameLst>
                                      </p:cBhvr>
                                      <p:tavLst>
                                        <p:tav tm="0">
                                          <p:val>
                                            <p:fltVal val="0"/>
                                          </p:val>
                                        </p:tav>
                                        <p:tav tm="100000">
                                          <p:val>
                                            <p:strVal val="#ppt_w"/>
                                          </p:val>
                                        </p:tav>
                                      </p:tavLst>
                                    </p:anim>
                                    <p:anim calcmode="lin" valueType="num">
                                      <p:cBhvr>
                                        <p:cTn id="22" dur="2000" fill="hold"/>
                                        <p:tgtEl>
                                          <p:spTgt spid="2">
                                            <p:graphicEl>
                                              <a:dgm id="{A253944C-1FCA-4897-90C1-1A2806CF3705}"/>
                                            </p:graphicEl>
                                          </p:spTgt>
                                        </p:tgtEl>
                                        <p:attrNameLst>
                                          <p:attrName>ppt_h</p:attrName>
                                        </p:attrNameLst>
                                      </p:cBhvr>
                                      <p:tavLst>
                                        <p:tav tm="0">
                                          <p:val>
                                            <p:fltVal val="0"/>
                                          </p:val>
                                        </p:tav>
                                        <p:tav tm="100000">
                                          <p:val>
                                            <p:strVal val="#ppt_h"/>
                                          </p:val>
                                        </p:tav>
                                      </p:tavLst>
                                    </p:anim>
                                    <p:animEffect transition="in" filter="fade">
                                      <p:cBhvr>
                                        <p:cTn id="23" dur="2000"/>
                                        <p:tgtEl>
                                          <p:spTgt spid="2">
                                            <p:graphicEl>
                                              <a:dgm id="{A253944C-1FCA-4897-90C1-1A2806CF370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graphicEl>
                                              <a:dgm id="{D66D1350-7D2D-444E-BB80-325BC3E7801A}"/>
                                            </p:graphicEl>
                                          </p:spTgt>
                                        </p:tgtEl>
                                        <p:attrNameLst>
                                          <p:attrName>style.visibility</p:attrName>
                                        </p:attrNameLst>
                                      </p:cBhvr>
                                      <p:to>
                                        <p:strVal val="visible"/>
                                      </p:to>
                                    </p:set>
                                    <p:anim calcmode="lin" valueType="num">
                                      <p:cBhvr>
                                        <p:cTn id="28" dur="2000" fill="hold"/>
                                        <p:tgtEl>
                                          <p:spTgt spid="2">
                                            <p:graphicEl>
                                              <a:dgm id="{D66D1350-7D2D-444E-BB80-325BC3E7801A}"/>
                                            </p:graphicEl>
                                          </p:spTgt>
                                        </p:tgtEl>
                                        <p:attrNameLst>
                                          <p:attrName>ppt_w</p:attrName>
                                        </p:attrNameLst>
                                      </p:cBhvr>
                                      <p:tavLst>
                                        <p:tav tm="0">
                                          <p:val>
                                            <p:fltVal val="0"/>
                                          </p:val>
                                        </p:tav>
                                        <p:tav tm="100000">
                                          <p:val>
                                            <p:strVal val="#ppt_w"/>
                                          </p:val>
                                        </p:tav>
                                      </p:tavLst>
                                    </p:anim>
                                    <p:anim calcmode="lin" valueType="num">
                                      <p:cBhvr>
                                        <p:cTn id="29" dur="2000" fill="hold"/>
                                        <p:tgtEl>
                                          <p:spTgt spid="2">
                                            <p:graphicEl>
                                              <a:dgm id="{D66D1350-7D2D-444E-BB80-325BC3E7801A}"/>
                                            </p:graphicEl>
                                          </p:spTgt>
                                        </p:tgtEl>
                                        <p:attrNameLst>
                                          <p:attrName>ppt_h</p:attrName>
                                        </p:attrNameLst>
                                      </p:cBhvr>
                                      <p:tavLst>
                                        <p:tav tm="0">
                                          <p:val>
                                            <p:fltVal val="0"/>
                                          </p:val>
                                        </p:tav>
                                        <p:tav tm="100000">
                                          <p:val>
                                            <p:strVal val="#ppt_h"/>
                                          </p:val>
                                        </p:tav>
                                      </p:tavLst>
                                    </p:anim>
                                    <p:animEffect transition="in" filter="fade">
                                      <p:cBhvr>
                                        <p:cTn id="30" dur="2000"/>
                                        <p:tgtEl>
                                          <p:spTgt spid="2">
                                            <p:graphicEl>
                                              <a:dgm id="{D66D1350-7D2D-444E-BB80-325BC3E7801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297D7A10-7058-44E1-AFBB-33BC1DA1C904}"/>
                                            </p:graphicEl>
                                          </p:spTgt>
                                        </p:tgtEl>
                                        <p:attrNameLst>
                                          <p:attrName>style.visibility</p:attrName>
                                        </p:attrNameLst>
                                      </p:cBhvr>
                                      <p:to>
                                        <p:strVal val="visible"/>
                                      </p:to>
                                    </p:set>
                                    <p:anim calcmode="lin" valueType="num">
                                      <p:cBhvr>
                                        <p:cTn id="35" dur="2000" fill="hold"/>
                                        <p:tgtEl>
                                          <p:spTgt spid="2">
                                            <p:graphicEl>
                                              <a:dgm id="{297D7A10-7058-44E1-AFBB-33BC1DA1C904}"/>
                                            </p:graphicEl>
                                          </p:spTgt>
                                        </p:tgtEl>
                                        <p:attrNameLst>
                                          <p:attrName>ppt_w</p:attrName>
                                        </p:attrNameLst>
                                      </p:cBhvr>
                                      <p:tavLst>
                                        <p:tav tm="0">
                                          <p:val>
                                            <p:fltVal val="0"/>
                                          </p:val>
                                        </p:tav>
                                        <p:tav tm="100000">
                                          <p:val>
                                            <p:strVal val="#ppt_w"/>
                                          </p:val>
                                        </p:tav>
                                      </p:tavLst>
                                    </p:anim>
                                    <p:anim calcmode="lin" valueType="num">
                                      <p:cBhvr>
                                        <p:cTn id="36" dur="2000" fill="hold"/>
                                        <p:tgtEl>
                                          <p:spTgt spid="2">
                                            <p:graphicEl>
                                              <a:dgm id="{297D7A10-7058-44E1-AFBB-33BC1DA1C904}"/>
                                            </p:graphicEl>
                                          </p:spTgt>
                                        </p:tgtEl>
                                        <p:attrNameLst>
                                          <p:attrName>ppt_h</p:attrName>
                                        </p:attrNameLst>
                                      </p:cBhvr>
                                      <p:tavLst>
                                        <p:tav tm="0">
                                          <p:val>
                                            <p:fltVal val="0"/>
                                          </p:val>
                                        </p:tav>
                                        <p:tav tm="100000">
                                          <p:val>
                                            <p:strVal val="#ppt_h"/>
                                          </p:val>
                                        </p:tav>
                                      </p:tavLst>
                                    </p:anim>
                                    <p:animEffect transition="in" filter="fade">
                                      <p:cBhvr>
                                        <p:cTn id="37" dur="2000"/>
                                        <p:tgtEl>
                                          <p:spTgt spid="2">
                                            <p:graphicEl>
                                              <a:dgm id="{297D7A10-7058-44E1-AFBB-33BC1DA1C90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E69C1842-0EE6-48FA-966B-E5C8E4721562}"/>
                                            </p:graphicEl>
                                          </p:spTgt>
                                        </p:tgtEl>
                                        <p:attrNameLst>
                                          <p:attrName>style.visibility</p:attrName>
                                        </p:attrNameLst>
                                      </p:cBhvr>
                                      <p:to>
                                        <p:strVal val="visible"/>
                                      </p:to>
                                    </p:set>
                                    <p:anim calcmode="lin" valueType="num">
                                      <p:cBhvr>
                                        <p:cTn id="42" dur="2000" fill="hold"/>
                                        <p:tgtEl>
                                          <p:spTgt spid="2">
                                            <p:graphicEl>
                                              <a:dgm id="{E69C1842-0EE6-48FA-966B-E5C8E4721562}"/>
                                            </p:graphicEl>
                                          </p:spTgt>
                                        </p:tgtEl>
                                        <p:attrNameLst>
                                          <p:attrName>ppt_w</p:attrName>
                                        </p:attrNameLst>
                                      </p:cBhvr>
                                      <p:tavLst>
                                        <p:tav tm="0">
                                          <p:val>
                                            <p:fltVal val="0"/>
                                          </p:val>
                                        </p:tav>
                                        <p:tav tm="100000">
                                          <p:val>
                                            <p:strVal val="#ppt_w"/>
                                          </p:val>
                                        </p:tav>
                                      </p:tavLst>
                                    </p:anim>
                                    <p:anim calcmode="lin" valueType="num">
                                      <p:cBhvr>
                                        <p:cTn id="43" dur="2000" fill="hold"/>
                                        <p:tgtEl>
                                          <p:spTgt spid="2">
                                            <p:graphicEl>
                                              <a:dgm id="{E69C1842-0EE6-48FA-966B-E5C8E4721562}"/>
                                            </p:graphicEl>
                                          </p:spTgt>
                                        </p:tgtEl>
                                        <p:attrNameLst>
                                          <p:attrName>ppt_h</p:attrName>
                                        </p:attrNameLst>
                                      </p:cBhvr>
                                      <p:tavLst>
                                        <p:tav tm="0">
                                          <p:val>
                                            <p:fltVal val="0"/>
                                          </p:val>
                                        </p:tav>
                                        <p:tav tm="100000">
                                          <p:val>
                                            <p:strVal val="#ppt_h"/>
                                          </p:val>
                                        </p:tav>
                                      </p:tavLst>
                                    </p:anim>
                                    <p:animEffect transition="in" filter="fade">
                                      <p:cBhvr>
                                        <p:cTn id="44" dur="2000"/>
                                        <p:tgtEl>
                                          <p:spTgt spid="2">
                                            <p:graphicEl>
                                              <a:dgm id="{E69C1842-0EE6-48FA-966B-E5C8E4721562}"/>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B8EF355B-44C6-4D60-927B-FB719550B186}"/>
                                            </p:graphicEl>
                                          </p:spTgt>
                                        </p:tgtEl>
                                        <p:attrNameLst>
                                          <p:attrName>style.visibility</p:attrName>
                                        </p:attrNameLst>
                                      </p:cBhvr>
                                      <p:to>
                                        <p:strVal val="visible"/>
                                      </p:to>
                                    </p:set>
                                    <p:anim calcmode="lin" valueType="num">
                                      <p:cBhvr>
                                        <p:cTn id="49" dur="2000" fill="hold"/>
                                        <p:tgtEl>
                                          <p:spTgt spid="2">
                                            <p:graphicEl>
                                              <a:dgm id="{B8EF355B-44C6-4D60-927B-FB719550B186}"/>
                                            </p:graphicEl>
                                          </p:spTgt>
                                        </p:tgtEl>
                                        <p:attrNameLst>
                                          <p:attrName>ppt_w</p:attrName>
                                        </p:attrNameLst>
                                      </p:cBhvr>
                                      <p:tavLst>
                                        <p:tav tm="0">
                                          <p:val>
                                            <p:fltVal val="0"/>
                                          </p:val>
                                        </p:tav>
                                        <p:tav tm="100000">
                                          <p:val>
                                            <p:strVal val="#ppt_w"/>
                                          </p:val>
                                        </p:tav>
                                      </p:tavLst>
                                    </p:anim>
                                    <p:anim calcmode="lin" valueType="num">
                                      <p:cBhvr>
                                        <p:cTn id="50" dur="2000" fill="hold"/>
                                        <p:tgtEl>
                                          <p:spTgt spid="2">
                                            <p:graphicEl>
                                              <a:dgm id="{B8EF355B-44C6-4D60-927B-FB719550B186}"/>
                                            </p:graphicEl>
                                          </p:spTgt>
                                        </p:tgtEl>
                                        <p:attrNameLst>
                                          <p:attrName>ppt_h</p:attrName>
                                        </p:attrNameLst>
                                      </p:cBhvr>
                                      <p:tavLst>
                                        <p:tav tm="0">
                                          <p:val>
                                            <p:fltVal val="0"/>
                                          </p:val>
                                        </p:tav>
                                        <p:tav tm="100000">
                                          <p:val>
                                            <p:strVal val="#ppt_h"/>
                                          </p:val>
                                        </p:tav>
                                      </p:tavLst>
                                    </p:anim>
                                    <p:animEffect transition="in" filter="fade">
                                      <p:cBhvr>
                                        <p:cTn id="51" dur="2000"/>
                                        <p:tgtEl>
                                          <p:spTgt spid="2">
                                            <p:graphicEl>
                                              <a:dgm id="{B8EF355B-44C6-4D60-927B-FB719550B186}"/>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11E387C4-B87A-4C00-AF20-86513ED6E966}"/>
                                            </p:graphicEl>
                                          </p:spTgt>
                                        </p:tgtEl>
                                        <p:attrNameLst>
                                          <p:attrName>style.visibility</p:attrName>
                                        </p:attrNameLst>
                                      </p:cBhvr>
                                      <p:to>
                                        <p:strVal val="visible"/>
                                      </p:to>
                                    </p:set>
                                    <p:anim calcmode="lin" valueType="num">
                                      <p:cBhvr>
                                        <p:cTn id="56" dur="2000" fill="hold"/>
                                        <p:tgtEl>
                                          <p:spTgt spid="2">
                                            <p:graphicEl>
                                              <a:dgm id="{11E387C4-B87A-4C00-AF20-86513ED6E966}"/>
                                            </p:graphicEl>
                                          </p:spTgt>
                                        </p:tgtEl>
                                        <p:attrNameLst>
                                          <p:attrName>ppt_w</p:attrName>
                                        </p:attrNameLst>
                                      </p:cBhvr>
                                      <p:tavLst>
                                        <p:tav tm="0">
                                          <p:val>
                                            <p:fltVal val="0"/>
                                          </p:val>
                                        </p:tav>
                                        <p:tav tm="100000">
                                          <p:val>
                                            <p:strVal val="#ppt_w"/>
                                          </p:val>
                                        </p:tav>
                                      </p:tavLst>
                                    </p:anim>
                                    <p:anim calcmode="lin" valueType="num">
                                      <p:cBhvr>
                                        <p:cTn id="57" dur="2000" fill="hold"/>
                                        <p:tgtEl>
                                          <p:spTgt spid="2">
                                            <p:graphicEl>
                                              <a:dgm id="{11E387C4-B87A-4C00-AF20-86513ED6E966}"/>
                                            </p:graphicEl>
                                          </p:spTgt>
                                        </p:tgtEl>
                                        <p:attrNameLst>
                                          <p:attrName>ppt_h</p:attrName>
                                        </p:attrNameLst>
                                      </p:cBhvr>
                                      <p:tavLst>
                                        <p:tav tm="0">
                                          <p:val>
                                            <p:fltVal val="0"/>
                                          </p:val>
                                        </p:tav>
                                        <p:tav tm="100000">
                                          <p:val>
                                            <p:strVal val="#ppt_h"/>
                                          </p:val>
                                        </p:tav>
                                      </p:tavLst>
                                    </p:anim>
                                    <p:animEffect transition="in" filter="fade">
                                      <p:cBhvr>
                                        <p:cTn id="58" dur="2000"/>
                                        <p:tgtEl>
                                          <p:spTgt spid="2">
                                            <p:graphicEl>
                                              <a:dgm id="{11E387C4-B87A-4C00-AF20-86513ED6E966}"/>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6"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barn(inHorizontal)">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24000" y="-957411"/>
            <a:ext cx="18182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000000"/>
              </a:solidFill>
            </a:endParaRPr>
          </a:p>
        </p:txBody>
      </p:sp>
      <p:sp>
        <p:nvSpPr>
          <p:cNvPr id="36867" name="Rectangle 3"/>
          <p:cNvSpPr>
            <a:spLocks noChangeArrowheads="1"/>
          </p:cNvSpPr>
          <p:nvPr/>
        </p:nvSpPr>
        <p:spPr bwMode="auto">
          <a:xfrm>
            <a:off x="1524000" y="7349977"/>
            <a:ext cx="18182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solidFill>
                <a:srgbClr val="000000"/>
              </a:solidFill>
            </a:endParaRPr>
          </a:p>
        </p:txBody>
      </p:sp>
      <p:sp>
        <p:nvSpPr>
          <p:cNvPr id="36868" name="Text Box 4"/>
          <p:cNvSpPr txBox="1">
            <a:spLocks noChangeArrowheads="1"/>
          </p:cNvSpPr>
          <p:nvPr/>
        </p:nvSpPr>
        <p:spPr bwMode="auto">
          <a:xfrm>
            <a:off x="1524000" y="211192"/>
            <a:ext cx="7893378"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000" b="1" dirty="0">
                <a:solidFill>
                  <a:srgbClr val="000000"/>
                </a:solidFill>
                <a:latin typeface="Calibri" panose="020F0502020204030204" pitchFamily="34" charset="0"/>
                <a:cs typeface="Calibri" panose="020F0502020204030204" pitchFamily="34" charset="0"/>
              </a:rPr>
              <a:t>Schwerpunkte in der Qualifikationsphase und Belegungsverpflichtungen</a:t>
            </a:r>
            <a:endParaRPr lang="de-DE" altLang="de-DE" sz="2000" b="1" baseline="30000" dirty="0">
              <a:solidFill>
                <a:srgbClr val="000000"/>
              </a:solidFill>
              <a:latin typeface="Calibri" panose="020F0502020204030204" pitchFamily="34" charset="0"/>
              <a:cs typeface="Calibri" panose="020F0502020204030204" pitchFamily="34" charset="0"/>
            </a:endParaRPr>
          </a:p>
        </p:txBody>
      </p:sp>
      <p:grpSp>
        <p:nvGrpSpPr>
          <p:cNvPr id="2" name="Gruppieren 166"/>
          <p:cNvGrpSpPr>
            <a:grpSpLocks/>
          </p:cNvGrpSpPr>
          <p:nvPr/>
        </p:nvGrpSpPr>
        <p:grpSpPr bwMode="auto">
          <a:xfrm>
            <a:off x="1727200" y="769092"/>
            <a:ext cx="8832850" cy="340572"/>
            <a:chOff x="203200" y="769091"/>
            <a:chExt cx="8832850" cy="340572"/>
          </a:xfrm>
        </p:grpSpPr>
        <p:sp>
          <p:nvSpPr>
            <p:cNvPr id="36995" name="Text Box 110"/>
            <p:cNvSpPr txBox="1">
              <a:spLocks noChangeArrowheads="1"/>
            </p:cNvSpPr>
            <p:nvPr/>
          </p:nvSpPr>
          <p:spPr bwMode="auto">
            <a:xfrm>
              <a:off x="207963" y="769938"/>
              <a:ext cx="1328738" cy="3095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Sprachlich</a:t>
              </a:r>
            </a:p>
          </p:txBody>
        </p:sp>
        <p:sp>
          <p:nvSpPr>
            <p:cNvPr id="36996" name="Text Box 111"/>
            <p:cNvSpPr txBox="1">
              <a:spLocks noChangeArrowheads="1"/>
            </p:cNvSpPr>
            <p:nvPr/>
          </p:nvSpPr>
          <p:spPr bwMode="auto">
            <a:xfrm>
              <a:off x="1535113" y="769091"/>
              <a:ext cx="1431925" cy="3063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000000"/>
                  </a:solidFill>
                  <a:latin typeface="Arial Unicode MS" panose="020B0604020202020204" pitchFamily="34" charset="-128"/>
                </a:rPr>
                <a:t>Math.-</a:t>
              </a:r>
              <a:r>
                <a:rPr lang="de-DE" altLang="de-DE" sz="1400" dirty="0" err="1">
                  <a:solidFill>
                    <a:srgbClr val="000000"/>
                  </a:solidFill>
                  <a:latin typeface="Arial Unicode MS" panose="020B0604020202020204" pitchFamily="34" charset="-128"/>
                </a:rPr>
                <a:t>naturwis</a:t>
              </a:r>
              <a:r>
                <a:rPr lang="de-DE" altLang="de-DE" sz="1400" dirty="0">
                  <a:solidFill>
                    <a:srgbClr val="000000"/>
                  </a:solidFill>
                  <a:latin typeface="Arial Unicode MS" panose="020B0604020202020204" pitchFamily="34" charset="-128"/>
                </a:rPr>
                <a:t>.</a:t>
              </a:r>
            </a:p>
          </p:txBody>
        </p:sp>
        <p:sp>
          <p:nvSpPr>
            <p:cNvPr id="36997" name="Text Box 112"/>
            <p:cNvSpPr txBox="1">
              <a:spLocks noChangeArrowheads="1"/>
            </p:cNvSpPr>
            <p:nvPr/>
          </p:nvSpPr>
          <p:spPr bwMode="auto">
            <a:xfrm>
              <a:off x="2962276" y="769938"/>
              <a:ext cx="1430338" cy="3095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Mus.-künstl.</a:t>
              </a:r>
            </a:p>
          </p:txBody>
        </p:sp>
        <p:sp>
          <p:nvSpPr>
            <p:cNvPr id="36998" name="Text Box 113"/>
            <p:cNvSpPr txBox="1">
              <a:spLocks noChangeArrowheads="1"/>
            </p:cNvSpPr>
            <p:nvPr/>
          </p:nvSpPr>
          <p:spPr bwMode="auto">
            <a:xfrm>
              <a:off x="4397376" y="769938"/>
              <a:ext cx="1546225" cy="3095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Gesellschaftsw.</a:t>
              </a:r>
            </a:p>
          </p:txBody>
        </p:sp>
        <p:sp>
          <p:nvSpPr>
            <p:cNvPr id="36999" name="Text Box 114"/>
            <p:cNvSpPr txBox="1">
              <a:spLocks noChangeArrowheads="1"/>
            </p:cNvSpPr>
            <p:nvPr/>
          </p:nvSpPr>
          <p:spPr bwMode="auto">
            <a:xfrm>
              <a:off x="5942013" y="769938"/>
              <a:ext cx="1379538" cy="3095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000000"/>
                  </a:solidFill>
                  <a:latin typeface="Arial Unicode MS" panose="020B0604020202020204" pitchFamily="34" charset="-128"/>
                </a:rPr>
                <a:t>(Sportlich)</a:t>
              </a:r>
            </a:p>
          </p:txBody>
        </p:sp>
        <p:sp>
          <p:nvSpPr>
            <p:cNvPr id="37000" name="Text Box 115"/>
            <p:cNvSpPr txBox="1">
              <a:spLocks noChangeArrowheads="1"/>
            </p:cNvSpPr>
            <p:nvPr/>
          </p:nvSpPr>
          <p:spPr bwMode="auto">
            <a:xfrm>
              <a:off x="7319963" y="769938"/>
              <a:ext cx="855663" cy="3095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WStd</a:t>
              </a:r>
            </a:p>
          </p:txBody>
        </p:sp>
        <p:sp>
          <p:nvSpPr>
            <p:cNvPr id="37001" name="Text Box 116"/>
            <p:cNvSpPr txBox="1">
              <a:spLocks noChangeArrowheads="1"/>
            </p:cNvSpPr>
            <p:nvPr/>
          </p:nvSpPr>
          <p:spPr bwMode="auto">
            <a:xfrm>
              <a:off x="8177213" y="769938"/>
              <a:ext cx="838200" cy="3095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Hj</a:t>
              </a:r>
            </a:p>
          </p:txBody>
        </p:sp>
        <p:sp>
          <p:nvSpPr>
            <p:cNvPr id="37002" name="Line 117"/>
            <p:cNvSpPr>
              <a:spLocks noChangeShapeType="1"/>
            </p:cNvSpPr>
            <p:nvPr/>
          </p:nvSpPr>
          <p:spPr bwMode="auto">
            <a:xfrm>
              <a:off x="203200" y="1109663"/>
              <a:ext cx="88328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de-DE"/>
            </a:p>
          </p:txBody>
        </p:sp>
      </p:grpSp>
      <p:pic>
        <p:nvPicPr>
          <p:cNvPr id="36870" name="Picture 118" descr="PhVN-Logo_blank"/>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207625" y="6364288"/>
            <a:ext cx="306388" cy="360362"/>
          </a:xfrm>
        </p:spPr>
      </p:pic>
      <p:grpSp>
        <p:nvGrpSpPr>
          <p:cNvPr id="3" name="Gruppieren 174"/>
          <p:cNvGrpSpPr>
            <a:grpSpLocks/>
          </p:cNvGrpSpPr>
          <p:nvPr/>
        </p:nvGrpSpPr>
        <p:grpSpPr bwMode="auto">
          <a:xfrm>
            <a:off x="1687513" y="3721101"/>
            <a:ext cx="8845550" cy="1262063"/>
            <a:chOff x="162879" y="3721101"/>
            <a:chExt cx="8845550" cy="1262266"/>
          </a:xfrm>
        </p:grpSpPr>
        <p:sp>
          <p:nvSpPr>
            <p:cNvPr id="36966" name="Text Box 65"/>
            <p:cNvSpPr txBox="1">
              <a:spLocks noChangeArrowheads="1"/>
            </p:cNvSpPr>
            <p:nvPr/>
          </p:nvSpPr>
          <p:spPr bwMode="auto">
            <a:xfrm>
              <a:off x="187326" y="3733801"/>
              <a:ext cx="1328738"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Mu / Ku / DS </a:t>
              </a:r>
              <a:r>
                <a:rPr lang="de-DE" altLang="de-DE" sz="1400" baseline="30000">
                  <a:solidFill>
                    <a:srgbClr val="000000"/>
                  </a:solidFill>
                  <a:latin typeface="Arial Unicode MS" panose="020B0604020202020204" pitchFamily="34" charset="-128"/>
                </a:rPr>
                <a:t>9)</a:t>
              </a:r>
            </a:p>
          </p:txBody>
        </p:sp>
        <p:sp>
          <p:nvSpPr>
            <p:cNvPr id="36967" name="Text Box 66"/>
            <p:cNvSpPr txBox="1">
              <a:spLocks noChangeArrowheads="1"/>
            </p:cNvSpPr>
            <p:nvPr/>
          </p:nvSpPr>
          <p:spPr bwMode="auto">
            <a:xfrm>
              <a:off x="7299326" y="3732214"/>
              <a:ext cx="855663"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3/5</a:t>
              </a:r>
            </a:p>
          </p:txBody>
        </p:sp>
        <p:sp>
          <p:nvSpPr>
            <p:cNvPr id="36968" name="Text Box 67"/>
            <p:cNvSpPr txBox="1">
              <a:spLocks noChangeArrowheads="1"/>
            </p:cNvSpPr>
            <p:nvPr/>
          </p:nvSpPr>
          <p:spPr bwMode="auto">
            <a:xfrm>
              <a:off x="8156576" y="3721101"/>
              <a:ext cx="838200"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2</a:t>
              </a:r>
            </a:p>
          </p:txBody>
        </p:sp>
        <p:sp>
          <p:nvSpPr>
            <p:cNvPr id="36969" name="Text Box 68"/>
            <p:cNvSpPr txBox="1">
              <a:spLocks noChangeArrowheads="1"/>
            </p:cNvSpPr>
            <p:nvPr/>
          </p:nvSpPr>
          <p:spPr bwMode="auto">
            <a:xfrm>
              <a:off x="1516064" y="3732214"/>
              <a:ext cx="1430338"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Mu / Ku / DS </a:t>
              </a:r>
              <a:r>
                <a:rPr lang="de-DE" altLang="de-DE" sz="1400" baseline="30000">
                  <a:solidFill>
                    <a:srgbClr val="000000"/>
                  </a:solidFill>
                  <a:latin typeface="Arial Unicode MS" panose="020B0604020202020204" pitchFamily="34" charset="-128"/>
                </a:rPr>
                <a:t>9)</a:t>
              </a:r>
            </a:p>
          </p:txBody>
        </p:sp>
        <p:sp>
          <p:nvSpPr>
            <p:cNvPr id="36970" name="Text Box 69"/>
            <p:cNvSpPr txBox="1">
              <a:spLocks noChangeArrowheads="1"/>
            </p:cNvSpPr>
            <p:nvPr/>
          </p:nvSpPr>
          <p:spPr bwMode="auto">
            <a:xfrm>
              <a:off x="2944814" y="3733801"/>
              <a:ext cx="1430338"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Mu / Ku / DS </a:t>
              </a:r>
              <a:r>
                <a:rPr lang="de-DE" altLang="de-DE" sz="1400" baseline="30000">
                  <a:solidFill>
                    <a:srgbClr val="000000"/>
                  </a:solidFill>
                  <a:latin typeface="Arial Unicode MS" panose="020B0604020202020204" pitchFamily="34" charset="-128"/>
                </a:rPr>
                <a:t>9)</a:t>
              </a:r>
            </a:p>
          </p:txBody>
        </p:sp>
        <p:sp>
          <p:nvSpPr>
            <p:cNvPr id="36971" name="Text Box 70"/>
            <p:cNvSpPr txBox="1">
              <a:spLocks noChangeArrowheads="1"/>
            </p:cNvSpPr>
            <p:nvPr/>
          </p:nvSpPr>
          <p:spPr bwMode="auto">
            <a:xfrm>
              <a:off x="4376739" y="3732214"/>
              <a:ext cx="1544638"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Mu / Ku / DS </a:t>
              </a:r>
              <a:r>
                <a:rPr lang="de-DE" altLang="de-DE" sz="1400" baseline="30000">
                  <a:solidFill>
                    <a:srgbClr val="000000"/>
                  </a:solidFill>
                  <a:latin typeface="Arial Unicode MS" panose="020B0604020202020204" pitchFamily="34" charset="-128"/>
                </a:rPr>
                <a:t>9)</a:t>
              </a:r>
            </a:p>
          </p:txBody>
        </p:sp>
        <p:sp>
          <p:nvSpPr>
            <p:cNvPr id="36972" name="Text Box 71"/>
            <p:cNvSpPr txBox="1">
              <a:spLocks noChangeArrowheads="1"/>
            </p:cNvSpPr>
            <p:nvPr/>
          </p:nvSpPr>
          <p:spPr bwMode="auto">
            <a:xfrm>
              <a:off x="5921376" y="3732214"/>
              <a:ext cx="1379538" cy="3016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Mu / Ku / DS </a:t>
              </a:r>
              <a:r>
                <a:rPr lang="de-DE" altLang="de-DE" sz="1400" baseline="30000">
                  <a:solidFill>
                    <a:srgbClr val="000000"/>
                  </a:solidFill>
                  <a:latin typeface="Arial Unicode MS" panose="020B0604020202020204" pitchFamily="34" charset="-128"/>
                </a:rPr>
                <a:t>9)</a:t>
              </a:r>
            </a:p>
          </p:txBody>
        </p:sp>
        <p:sp>
          <p:nvSpPr>
            <p:cNvPr id="36973" name="Text Box 73"/>
            <p:cNvSpPr txBox="1">
              <a:spLocks noChangeArrowheads="1"/>
            </p:cNvSpPr>
            <p:nvPr/>
          </p:nvSpPr>
          <p:spPr bwMode="auto">
            <a:xfrm>
              <a:off x="187326" y="4033839"/>
              <a:ext cx="13287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Ge</a:t>
              </a:r>
              <a:endParaRPr lang="de-DE" altLang="de-DE" sz="1400" baseline="30000">
                <a:solidFill>
                  <a:srgbClr val="000000"/>
                </a:solidFill>
                <a:latin typeface="Arial Unicode MS" panose="020B0604020202020204" pitchFamily="34" charset="-128"/>
              </a:endParaRPr>
            </a:p>
          </p:txBody>
        </p:sp>
        <p:sp>
          <p:nvSpPr>
            <p:cNvPr id="36974" name="Text Box 74"/>
            <p:cNvSpPr txBox="1">
              <a:spLocks noChangeArrowheads="1"/>
            </p:cNvSpPr>
            <p:nvPr/>
          </p:nvSpPr>
          <p:spPr bwMode="auto">
            <a:xfrm>
              <a:off x="7299326" y="4024313"/>
              <a:ext cx="855663" cy="32157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3/5</a:t>
              </a:r>
            </a:p>
          </p:txBody>
        </p:sp>
        <p:sp>
          <p:nvSpPr>
            <p:cNvPr id="36975" name="Text Box 75"/>
            <p:cNvSpPr txBox="1">
              <a:spLocks noChangeArrowheads="1"/>
            </p:cNvSpPr>
            <p:nvPr/>
          </p:nvSpPr>
          <p:spPr bwMode="auto">
            <a:xfrm>
              <a:off x="8156576" y="4032251"/>
              <a:ext cx="838200"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2</a:t>
              </a:r>
            </a:p>
          </p:txBody>
        </p:sp>
        <p:sp>
          <p:nvSpPr>
            <p:cNvPr id="36976" name="Text Box 76"/>
            <p:cNvSpPr txBox="1">
              <a:spLocks noChangeArrowheads="1"/>
            </p:cNvSpPr>
            <p:nvPr/>
          </p:nvSpPr>
          <p:spPr bwMode="auto">
            <a:xfrm>
              <a:off x="1516064" y="4032251"/>
              <a:ext cx="14303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Ge</a:t>
              </a:r>
            </a:p>
          </p:txBody>
        </p:sp>
        <p:sp>
          <p:nvSpPr>
            <p:cNvPr id="36977" name="Text Box 77"/>
            <p:cNvSpPr txBox="1">
              <a:spLocks noChangeArrowheads="1"/>
            </p:cNvSpPr>
            <p:nvPr/>
          </p:nvSpPr>
          <p:spPr bwMode="auto">
            <a:xfrm>
              <a:off x="2944814" y="4033839"/>
              <a:ext cx="14303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Ge</a:t>
              </a:r>
            </a:p>
          </p:txBody>
        </p:sp>
        <p:sp>
          <p:nvSpPr>
            <p:cNvPr id="36978" name="Text Box 78"/>
            <p:cNvSpPr txBox="1">
              <a:spLocks noChangeArrowheads="1"/>
            </p:cNvSpPr>
            <p:nvPr/>
          </p:nvSpPr>
          <p:spPr bwMode="auto">
            <a:xfrm>
              <a:off x="4376739" y="4032251"/>
              <a:ext cx="15446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400">
                <a:solidFill>
                  <a:srgbClr val="000000"/>
                </a:solidFill>
                <a:latin typeface="Arial Unicode MS" panose="020B0604020202020204" pitchFamily="34" charset="-128"/>
              </a:endParaRPr>
            </a:p>
          </p:txBody>
        </p:sp>
        <p:sp>
          <p:nvSpPr>
            <p:cNvPr id="36979" name="Text Box 79"/>
            <p:cNvSpPr txBox="1">
              <a:spLocks noChangeArrowheads="1"/>
            </p:cNvSpPr>
            <p:nvPr/>
          </p:nvSpPr>
          <p:spPr bwMode="auto">
            <a:xfrm>
              <a:off x="5921376" y="4032251"/>
              <a:ext cx="13795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Ge</a:t>
              </a:r>
            </a:p>
          </p:txBody>
        </p:sp>
        <p:sp>
          <p:nvSpPr>
            <p:cNvPr id="36980" name="Text Box 81"/>
            <p:cNvSpPr txBox="1">
              <a:spLocks noChangeArrowheads="1"/>
            </p:cNvSpPr>
            <p:nvPr/>
          </p:nvSpPr>
          <p:spPr bwMode="auto">
            <a:xfrm>
              <a:off x="187326" y="4344989"/>
              <a:ext cx="13287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Po</a:t>
              </a:r>
              <a:endParaRPr lang="de-DE" altLang="de-DE" sz="1400" baseline="30000">
                <a:solidFill>
                  <a:srgbClr val="000000"/>
                </a:solidFill>
                <a:latin typeface="Arial Unicode MS" panose="020B0604020202020204" pitchFamily="34" charset="-128"/>
              </a:endParaRPr>
            </a:p>
          </p:txBody>
        </p:sp>
        <p:sp>
          <p:nvSpPr>
            <p:cNvPr id="36981" name="Text Box 82"/>
            <p:cNvSpPr txBox="1">
              <a:spLocks noChangeArrowheads="1"/>
            </p:cNvSpPr>
            <p:nvPr/>
          </p:nvSpPr>
          <p:spPr bwMode="auto">
            <a:xfrm>
              <a:off x="7299326" y="4354514"/>
              <a:ext cx="855663"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3/5</a:t>
              </a:r>
            </a:p>
          </p:txBody>
        </p:sp>
        <p:sp>
          <p:nvSpPr>
            <p:cNvPr id="36982" name="Text Box 83"/>
            <p:cNvSpPr txBox="1">
              <a:spLocks noChangeArrowheads="1"/>
            </p:cNvSpPr>
            <p:nvPr/>
          </p:nvSpPr>
          <p:spPr bwMode="auto">
            <a:xfrm>
              <a:off x="8156576" y="4343401"/>
              <a:ext cx="838200"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2</a:t>
              </a:r>
            </a:p>
          </p:txBody>
        </p:sp>
        <p:sp>
          <p:nvSpPr>
            <p:cNvPr id="36983" name="Text Box 84"/>
            <p:cNvSpPr txBox="1">
              <a:spLocks noChangeArrowheads="1"/>
            </p:cNvSpPr>
            <p:nvPr/>
          </p:nvSpPr>
          <p:spPr bwMode="auto">
            <a:xfrm>
              <a:off x="1516064" y="4343401"/>
              <a:ext cx="14303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Po</a:t>
              </a:r>
            </a:p>
          </p:txBody>
        </p:sp>
        <p:sp>
          <p:nvSpPr>
            <p:cNvPr id="36984" name="Text Box 85"/>
            <p:cNvSpPr txBox="1">
              <a:spLocks noChangeArrowheads="1"/>
            </p:cNvSpPr>
            <p:nvPr/>
          </p:nvSpPr>
          <p:spPr bwMode="auto">
            <a:xfrm>
              <a:off x="2944814" y="4344989"/>
              <a:ext cx="14303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Po</a:t>
              </a:r>
            </a:p>
          </p:txBody>
        </p:sp>
        <p:sp>
          <p:nvSpPr>
            <p:cNvPr id="36985" name="Text Box 86"/>
            <p:cNvSpPr txBox="1">
              <a:spLocks noChangeArrowheads="1"/>
            </p:cNvSpPr>
            <p:nvPr/>
          </p:nvSpPr>
          <p:spPr bwMode="auto">
            <a:xfrm>
              <a:off x="4376739" y="4359276"/>
              <a:ext cx="1544638"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Po</a:t>
              </a:r>
              <a:r>
                <a:rPr lang="de-DE" altLang="de-DE" sz="1400" baseline="30000">
                  <a:solidFill>
                    <a:srgbClr val="000000"/>
                  </a:solidFill>
                  <a:latin typeface="Arial Unicode MS" panose="020B0604020202020204" pitchFamily="34" charset="-128"/>
                </a:rPr>
                <a:t>10)</a:t>
              </a:r>
            </a:p>
          </p:txBody>
        </p:sp>
        <p:sp>
          <p:nvSpPr>
            <p:cNvPr id="36986" name="Text Box 87"/>
            <p:cNvSpPr txBox="1">
              <a:spLocks noChangeArrowheads="1"/>
            </p:cNvSpPr>
            <p:nvPr/>
          </p:nvSpPr>
          <p:spPr bwMode="auto">
            <a:xfrm>
              <a:off x="5921376" y="4343401"/>
              <a:ext cx="13795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Po</a:t>
              </a:r>
            </a:p>
          </p:txBody>
        </p:sp>
        <p:sp>
          <p:nvSpPr>
            <p:cNvPr id="36987" name="Line 121"/>
            <p:cNvSpPr>
              <a:spLocks noChangeShapeType="1"/>
            </p:cNvSpPr>
            <p:nvPr/>
          </p:nvSpPr>
          <p:spPr bwMode="auto">
            <a:xfrm>
              <a:off x="162879" y="4983367"/>
              <a:ext cx="88455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de-DE"/>
            </a:p>
          </p:txBody>
        </p:sp>
        <p:sp>
          <p:nvSpPr>
            <p:cNvPr id="36988" name="Text Box 124"/>
            <p:cNvSpPr txBox="1">
              <a:spLocks noChangeArrowheads="1"/>
            </p:cNvSpPr>
            <p:nvPr/>
          </p:nvSpPr>
          <p:spPr bwMode="auto">
            <a:xfrm>
              <a:off x="175566" y="4656615"/>
              <a:ext cx="1330653" cy="2888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Re/ WN / Pl </a:t>
              </a:r>
              <a:r>
                <a:rPr lang="de-DE" altLang="de-DE" sz="1400" baseline="30000">
                  <a:solidFill>
                    <a:srgbClr val="000000"/>
                  </a:solidFill>
                  <a:latin typeface="Arial Unicode MS" panose="020B0604020202020204" pitchFamily="34" charset="-128"/>
                </a:rPr>
                <a:t>11)</a:t>
              </a:r>
            </a:p>
          </p:txBody>
        </p:sp>
        <p:sp>
          <p:nvSpPr>
            <p:cNvPr id="36989" name="Text Box 125"/>
            <p:cNvSpPr txBox="1">
              <a:spLocks noChangeArrowheads="1"/>
            </p:cNvSpPr>
            <p:nvPr/>
          </p:nvSpPr>
          <p:spPr bwMode="auto">
            <a:xfrm>
              <a:off x="7297821" y="4654964"/>
              <a:ext cx="856896" cy="2888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3/5</a:t>
              </a:r>
              <a:endParaRPr lang="de-DE" altLang="de-DE" sz="1400" baseline="-25000">
                <a:solidFill>
                  <a:srgbClr val="000000"/>
                </a:solidFill>
                <a:latin typeface="Arial Unicode MS" panose="020B0604020202020204" pitchFamily="34" charset="-128"/>
              </a:endParaRPr>
            </a:p>
          </p:txBody>
        </p:sp>
        <p:sp>
          <p:nvSpPr>
            <p:cNvPr id="36990" name="Text Box 126"/>
            <p:cNvSpPr txBox="1">
              <a:spLocks noChangeArrowheads="1"/>
            </p:cNvSpPr>
            <p:nvPr/>
          </p:nvSpPr>
          <p:spPr bwMode="auto">
            <a:xfrm>
              <a:off x="8156307" y="4654964"/>
              <a:ext cx="839409" cy="2888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2</a:t>
              </a:r>
            </a:p>
          </p:txBody>
        </p:sp>
        <p:sp>
          <p:nvSpPr>
            <p:cNvPr id="36991" name="Text Box 127"/>
            <p:cNvSpPr txBox="1">
              <a:spLocks noChangeArrowheads="1"/>
            </p:cNvSpPr>
            <p:nvPr/>
          </p:nvSpPr>
          <p:spPr bwMode="auto">
            <a:xfrm>
              <a:off x="1506219" y="4654964"/>
              <a:ext cx="1432400" cy="2888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000000"/>
                  </a:solidFill>
                  <a:latin typeface="Arial Unicode MS" panose="020B0604020202020204" pitchFamily="34" charset="-128"/>
                </a:rPr>
                <a:t>Re / WN / </a:t>
              </a:r>
              <a:r>
                <a:rPr lang="de-DE" altLang="de-DE" sz="1400" dirty="0" err="1">
                  <a:solidFill>
                    <a:srgbClr val="000000"/>
                  </a:solidFill>
                  <a:latin typeface="Arial Unicode MS" panose="020B0604020202020204" pitchFamily="34" charset="-128"/>
                </a:rPr>
                <a:t>Pl</a:t>
              </a:r>
              <a:r>
                <a:rPr lang="de-DE" altLang="de-DE" sz="1400" dirty="0">
                  <a:solidFill>
                    <a:srgbClr val="000000"/>
                  </a:solidFill>
                  <a:latin typeface="Arial Unicode MS" panose="020B0604020202020204" pitchFamily="34" charset="-128"/>
                </a:rPr>
                <a:t> </a:t>
              </a:r>
              <a:r>
                <a:rPr lang="de-DE" altLang="de-DE" sz="1400" baseline="30000" dirty="0">
                  <a:solidFill>
                    <a:srgbClr val="000000"/>
                  </a:solidFill>
                  <a:latin typeface="Arial Unicode MS" panose="020B0604020202020204" pitchFamily="34" charset="-128"/>
                </a:rPr>
                <a:t>11)</a:t>
              </a:r>
            </a:p>
          </p:txBody>
        </p:sp>
        <p:sp>
          <p:nvSpPr>
            <p:cNvPr id="36992" name="Text Box 128"/>
            <p:cNvSpPr txBox="1">
              <a:spLocks noChangeArrowheads="1"/>
            </p:cNvSpPr>
            <p:nvPr/>
          </p:nvSpPr>
          <p:spPr bwMode="auto">
            <a:xfrm>
              <a:off x="2937030" y="4656615"/>
              <a:ext cx="1432400" cy="2888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Re / WN / Pl </a:t>
              </a:r>
              <a:r>
                <a:rPr lang="de-DE" altLang="de-DE" sz="1400" baseline="30000">
                  <a:solidFill>
                    <a:srgbClr val="000000"/>
                  </a:solidFill>
                  <a:latin typeface="Arial Unicode MS" panose="020B0604020202020204" pitchFamily="34" charset="-128"/>
                </a:rPr>
                <a:t>11)</a:t>
              </a:r>
            </a:p>
          </p:txBody>
        </p:sp>
        <p:sp>
          <p:nvSpPr>
            <p:cNvPr id="36993" name="Text Box 129"/>
            <p:cNvSpPr txBox="1">
              <a:spLocks noChangeArrowheads="1"/>
            </p:cNvSpPr>
            <p:nvPr/>
          </p:nvSpPr>
          <p:spPr bwMode="auto">
            <a:xfrm>
              <a:off x="4371019" y="4654964"/>
              <a:ext cx="1546865" cy="2888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Re / WN / Pl </a:t>
              </a:r>
              <a:r>
                <a:rPr lang="de-DE" altLang="de-DE" sz="1400" baseline="30000">
                  <a:solidFill>
                    <a:srgbClr val="000000"/>
                  </a:solidFill>
                  <a:latin typeface="Arial Unicode MS" panose="020B0604020202020204" pitchFamily="34" charset="-128"/>
                </a:rPr>
                <a:t>11) 12)</a:t>
              </a:r>
            </a:p>
          </p:txBody>
        </p:sp>
        <p:sp>
          <p:nvSpPr>
            <p:cNvPr id="36994" name="Text Box 130"/>
            <p:cNvSpPr txBox="1">
              <a:spLocks noChangeArrowheads="1"/>
            </p:cNvSpPr>
            <p:nvPr/>
          </p:nvSpPr>
          <p:spPr bwMode="auto">
            <a:xfrm>
              <a:off x="5917884" y="4654964"/>
              <a:ext cx="1381527" cy="2888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000000"/>
                  </a:solidFill>
                  <a:latin typeface="Arial Unicode MS" panose="020B0604020202020204" pitchFamily="34" charset="-128"/>
                </a:rPr>
                <a:t>Re / WN / </a:t>
              </a:r>
              <a:r>
                <a:rPr lang="de-DE" altLang="de-DE" sz="1400" dirty="0" err="1">
                  <a:solidFill>
                    <a:srgbClr val="000000"/>
                  </a:solidFill>
                  <a:latin typeface="Arial Unicode MS" panose="020B0604020202020204" pitchFamily="34" charset="-128"/>
                </a:rPr>
                <a:t>Pl</a:t>
              </a:r>
              <a:r>
                <a:rPr lang="de-DE" altLang="de-DE" sz="1400" dirty="0">
                  <a:solidFill>
                    <a:srgbClr val="000000"/>
                  </a:solidFill>
                  <a:latin typeface="Arial Unicode MS" panose="020B0604020202020204" pitchFamily="34" charset="-128"/>
                </a:rPr>
                <a:t> </a:t>
              </a:r>
              <a:r>
                <a:rPr lang="de-DE" altLang="de-DE" sz="1400" baseline="30000" dirty="0">
                  <a:solidFill>
                    <a:srgbClr val="000000"/>
                  </a:solidFill>
                  <a:latin typeface="Arial Unicode MS" panose="020B0604020202020204" pitchFamily="34" charset="-128"/>
                </a:rPr>
                <a:t>11)</a:t>
              </a:r>
            </a:p>
          </p:txBody>
        </p:sp>
      </p:grpSp>
      <p:grpSp>
        <p:nvGrpSpPr>
          <p:cNvPr id="4" name="Gruppieren 173"/>
          <p:cNvGrpSpPr>
            <a:grpSpLocks/>
          </p:cNvGrpSpPr>
          <p:nvPr/>
        </p:nvGrpSpPr>
        <p:grpSpPr bwMode="auto">
          <a:xfrm>
            <a:off x="1690688" y="3038475"/>
            <a:ext cx="8858250" cy="658813"/>
            <a:chOff x="176213" y="3038469"/>
            <a:chExt cx="8857780" cy="658819"/>
          </a:xfrm>
        </p:grpSpPr>
        <p:sp>
          <p:nvSpPr>
            <p:cNvPr id="36951" name="Line 62"/>
            <p:cNvSpPr>
              <a:spLocks noChangeShapeType="1"/>
            </p:cNvSpPr>
            <p:nvPr/>
          </p:nvSpPr>
          <p:spPr bwMode="auto">
            <a:xfrm>
              <a:off x="176213" y="3697288"/>
              <a:ext cx="88328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de-DE"/>
            </a:p>
          </p:txBody>
        </p:sp>
        <p:sp>
          <p:nvSpPr>
            <p:cNvPr id="36952" name="Text Box 52"/>
            <p:cNvSpPr txBox="1">
              <a:spLocks noChangeArrowheads="1"/>
            </p:cNvSpPr>
            <p:nvPr/>
          </p:nvSpPr>
          <p:spPr bwMode="auto">
            <a:xfrm>
              <a:off x="4411663" y="3043232"/>
              <a:ext cx="1546225" cy="30314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000000"/>
                  </a:solidFill>
                  <a:latin typeface="Arial Unicode MS" panose="020B0604020202020204" pitchFamily="34" charset="-128"/>
                </a:rPr>
                <a:t>FS / NW</a:t>
              </a:r>
              <a:endParaRPr lang="de-DE" altLang="de-DE" sz="1400" baseline="30000" dirty="0">
                <a:solidFill>
                  <a:srgbClr val="000000"/>
                </a:solidFill>
                <a:latin typeface="Arial Unicode MS" panose="020B0604020202020204" pitchFamily="34" charset="-128"/>
              </a:endParaRPr>
            </a:p>
          </p:txBody>
        </p:sp>
        <p:sp>
          <p:nvSpPr>
            <p:cNvPr id="36953" name="Text Box 53"/>
            <p:cNvSpPr txBox="1">
              <a:spLocks noChangeArrowheads="1"/>
            </p:cNvSpPr>
            <p:nvPr/>
          </p:nvSpPr>
          <p:spPr bwMode="auto">
            <a:xfrm>
              <a:off x="5954713" y="3052754"/>
              <a:ext cx="1381125" cy="2888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000000"/>
                  </a:solidFill>
                  <a:latin typeface="Arial Unicode MS" panose="020B0604020202020204" pitchFamily="34" charset="-128"/>
                </a:rPr>
                <a:t>FS / NW </a:t>
              </a:r>
              <a:endParaRPr lang="de-DE" altLang="de-DE" sz="1400" baseline="30000" dirty="0">
                <a:solidFill>
                  <a:srgbClr val="000000"/>
                </a:solidFill>
                <a:latin typeface="Arial Unicode MS" panose="020B0604020202020204" pitchFamily="34" charset="-128"/>
              </a:endParaRPr>
            </a:p>
          </p:txBody>
        </p:sp>
        <p:sp>
          <p:nvSpPr>
            <p:cNvPr id="36954" name="Text Box 54"/>
            <p:cNvSpPr txBox="1">
              <a:spLocks noChangeArrowheads="1"/>
            </p:cNvSpPr>
            <p:nvPr/>
          </p:nvSpPr>
          <p:spPr bwMode="auto">
            <a:xfrm>
              <a:off x="2973388" y="3041644"/>
              <a:ext cx="1431925" cy="31107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 </a:t>
              </a:r>
              <a:endParaRPr lang="de-DE" altLang="de-DE" sz="1400" baseline="30000">
                <a:solidFill>
                  <a:srgbClr val="000000"/>
                </a:solidFill>
                <a:latin typeface="Arial Unicode MS" panose="020B0604020202020204" pitchFamily="34" charset="-128"/>
              </a:endParaRPr>
            </a:p>
          </p:txBody>
        </p:sp>
        <p:sp>
          <p:nvSpPr>
            <p:cNvPr id="36955" name="Text Box 58"/>
            <p:cNvSpPr txBox="1">
              <a:spLocks noChangeArrowheads="1"/>
            </p:cNvSpPr>
            <p:nvPr/>
          </p:nvSpPr>
          <p:spPr bwMode="auto">
            <a:xfrm>
              <a:off x="220663" y="3038469"/>
              <a:ext cx="1333500" cy="31108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 </a:t>
              </a:r>
              <a:endParaRPr lang="de-DE" altLang="de-DE" sz="1400" baseline="30000">
                <a:solidFill>
                  <a:srgbClr val="000000"/>
                </a:solidFill>
                <a:latin typeface="Arial Unicode MS" panose="020B0604020202020204" pitchFamily="34" charset="-128"/>
              </a:endParaRPr>
            </a:p>
          </p:txBody>
        </p:sp>
        <p:sp>
          <p:nvSpPr>
            <p:cNvPr id="36956" name="Text Box 59"/>
            <p:cNvSpPr txBox="1">
              <a:spLocks noChangeArrowheads="1"/>
            </p:cNvSpPr>
            <p:nvPr/>
          </p:nvSpPr>
          <p:spPr bwMode="auto">
            <a:xfrm>
              <a:off x="7332663" y="3047994"/>
              <a:ext cx="855663" cy="2975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   3 </a:t>
              </a:r>
              <a:r>
                <a:rPr lang="de-DE" altLang="de-DE" sz="1400" baseline="30000">
                  <a:solidFill>
                    <a:srgbClr val="000000"/>
                  </a:solidFill>
                  <a:latin typeface="Arial Unicode MS" panose="020B0604020202020204" pitchFamily="34" charset="-128"/>
                </a:rPr>
                <a:t>5)</a:t>
              </a:r>
              <a:endParaRPr lang="de-DE" altLang="de-DE" sz="1400">
                <a:solidFill>
                  <a:srgbClr val="000000"/>
                </a:solidFill>
                <a:latin typeface="Arial Unicode MS" panose="020B0604020202020204" pitchFamily="34" charset="-128"/>
              </a:endParaRPr>
            </a:p>
          </p:txBody>
        </p:sp>
        <p:sp>
          <p:nvSpPr>
            <p:cNvPr id="36957" name="Text Box 60"/>
            <p:cNvSpPr txBox="1">
              <a:spLocks noChangeArrowheads="1"/>
            </p:cNvSpPr>
            <p:nvPr/>
          </p:nvSpPr>
          <p:spPr bwMode="auto">
            <a:xfrm>
              <a:off x="8189913" y="3045613"/>
              <a:ext cx="838200" cy="30552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2</a:t>
              </a:r>
            </a:p>
          </p:txBody>
        </p:sp>
        <p:sp>
          <p:nvSpPr>
            <p:cNvPr id="36958" name="Text Box 55"/>
            <p:cNvSpPr txBox="1">
              <a:spLocks noChangeArrowheads="1"/>
            </p:cNvSpPr>
            <p:nvPr/>
          </p:nvSpPr>
          <p:spPr bwMode="auto">
            <a:xfrm>
              <a:off x="1544638" y="3040904"/>
              <a:ext cx="1431925" cy="32377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baseline="30000">
                  <a:solidFill>
                    <a:srgbClr val="000000"/>
                  </a:solidFill>
                  <a:latin typeface="Arial Unicode MS" panose="020B0604020202020204" pitchFamily="34" charset="-128"/>
                </a:rPr>
                <a:t> </a:t>
              </a:r>
              <a:endParaRPr lang="de-DE" altLang="de-DE" sz="600" baseline="30000">
                <a:solidFill>
                  <a:srgbClr val="000000"/>
                </a:solidFill>
                <a:latin typeface="Arial Unicode MS" panose="020B0604020202020204" pitchFamily="34" charset="-128"/>
              </a:endParaRPr>
            </a:p>
            <a:p>
              <a:pPr algn="ctr" eaLnBrk="1" hangingPunct="1">
                <a:spcBef>
                  <a:spcPct val="50000"/>
                </a:spcBef>
                <a:buFontTx/>
                <a:buNone/>
              </a:pPr>
              <a:endParaRPr lang="de-DE" altLang="de-DE" sz="800" baseline="30000">
                <a:solidFill>
                  <a:srgbClr val="000000"/>
                </a:solidFill>
                <a:latin typeface="Arial Unicode MS" panose="020B0604020202020204" pitchFamily="34" charset="-128"/>
              </a:endParaRPr>
            </a:p>
          </p:txBody>
        </p:sp>
        <p:sp>
          <p:nvSpPr>
            <p:cNvPr id="36959" name="Text Box 54"/>
            <p:cNvSpPr txBox="1">
              <a:spLocks noChangeArrowheads="1"/>
            </p:cNvSpPr>
            <p:nvPr/>
          </p:nvSpPr>
          <p:spPr bwMode="auto">
            <a:xfrm>
              <a:off x="2979268" y="3347960"/>
              <a:ext cx="1431925" cy="31108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 </a:t>
              </a:r>
              <a:endParaRPr lang="de-DE" altLang="de-DE" sz="1400" baseline="30000">
                <a:solidFill>
                  <a:srgbClr val="000000"/>
                </a:solidFill>
                <a:latin typeface="Arial Unicode MS" panose="020B0604020202020204" pitchFamily="34" charset="-128"/>
              </a:endParaRPr>
            </a:p>
          </p:txBody>
        </p:sp>
        <p:sp>
          <p:nvSpPr>
            <p:cNvPr id="36960" name="Text Box 55"/>
            <p:cNvSpPr txBox="1">
              <a:spLocks noChangeArrowheads="1"/>
            </p:cNvSpPr>
            <p:nvPr/>
          </p:nvSpPr>
          <p:spPr bwMode="auto">
            <a:xfrm>
              <a:off x="1540993" y="3350416"/>
              <a:ext cx="1431925" cy="30754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000000"/>
                  </a:solidFill>
                  <a:latin typeface="Arial Unicode MS" panose="020B0604020202020204" pitchFamily="34" charset="-128"/>
                </a:rPr>
                <a:t> NW  </a:t>
              </a:r>
              <a:endParaRPr lang="de-DE" altLang="de-DE" sz="1400" baseline="30000" dirty="0">
                <a:solidFill>
                  <a:srgbClr val="000000"/>
                </a:solidFill>
                <a:latin typeface="Arial Unicode MS" panose="020B0604020202020204" pitchFamily="34" charset="-128"/>
              </a:endParaRPr>
            </a:p>
          </p:txBody>
        </p:sp>
        <p:sp>
          <p:nvSpPr>
            <p:cNvPr id="36961" name="Text Box 58"/>
            <p:cNvSpPr txBox="1">
              <a:spLocks noChangeArrowheads="1"/>
            </p:cNvSpPr>
            <p:nvPr/>
          </p:nvSpPr>
          <p:spPr bwMode="auto">
            <a:xfrm>
              <a:off x="226543" y="3347960"/>
              <a:ext cx="1333500" cy="31108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 </a:t>
              </a:r>
              <a:endParaRPr lang="de-DE" altLang="de-DE" sz="1400" baseline="30000">
                <a:solidFill>
                  <a:srgbClr val="000000"/>
                </a:solidFill>
                <a:latin typeface="Arial Unicode MS" panose="020B0604020202020204" pitchFamily="34" charset="-128"/>
              </a:endParaRPr>
            </a:p>
          </p:txBody>
        </p:sp>
        <p:sp>
          <p:nvSpPr>
            <p:cNvPr id="36962" name="Text Box 59"/>
            <p:cNvSpPr txBox="1">
              <a:spLocks noChangeArrowheads="1"/>
            </p:cNvSpPr>
            <p:nvPr/>
          </p:nvSpPr>
          <p:spPr bwMode="auto">
            <a:xfrm>
              <a:off x="7338543" y="3342403"/>
              <a:ext cx="855663" cy="31281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3/5</a:t>
              </a:r>
            </a:p>
          </p:txBody>
        </p:sp>
        <p:sp>
          <p:nvSpPr>
            <p:cNvPr id="36963" name="Text Box 60"/>
            <p:cNvSpPr txBox="1">
              <a:spLocks noChangeArrowheads="1"/>
            </p:cNvSpPr>
            <p:nvPr/>
          </p:nvSpPr>
          <p:spPr bwMode="auto">
            <a:xfrm>
              <a:off x="8195793" y="3347960"/>
              <a:ext cx="838200" cy="30949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4</a:t>
              </a:r>
            </a:p>
          </p:txBody>
        </p:sp>
        <p:pic>
          <p:nvPicPr>
            <p:cNvPr id="369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080" y="3337001"/>
              <a:ext cx="1537314" cy="33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142" y="3337001"/>
              <a:ext cx="1399614" cy="33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uppieren 171"/>
          <p:cNvGrpSpPr>
            <a:grpSpLocks/>
          </p:cNvGrpSpPr>
          <p:nvPr/>
        </p:nvGrpSpPr>
        <p:grpSpPr bwMode="auto">
          <a:xfrm>
            <a:off x="1711325" y="2665413"/>
            <a:ext cx="8832850" cy="342900"/>
            <a:chOff x="187837" y="2665781"/>
            <a:chExt cx="8832850" cy="342547"/>
          </a:xfrm>
        </p:grpSpPr>
        <p:grpSp>
          <p:nvGrpSpPr>
            <p:cNvPr id="36937" name="Gruppieren 168"/>
            <p:cNvGrpSpPr>
              <a:grpSpLocks/>
            </p:cNvGrpSpPr>
            <p:nvPr/>
          </p:nvGrpSpPr>
          <p:grpSpPr bwMode="auto">
            <a:xfrm>
              <a:off x="208488" y="2665781"/>
              <a:ext cx="8807450" cy="321409"/>
              <a:chOff x="207963" y="2364641"/>
              <a:chExt cx="8807450" cy="321409"/>
            </a:xfrm>
          </p:grpSpPr>
          <p:sp>
            <p:nvSpPr>
              <p:cNvPr id="36939" name="Text Box 6"/>
              <p:cNvSpPr txBox="1">
                <a:spLocks noChangeArrowheads="1"/>
              </p:cNvSpPr>
              <p:nvPr/>
            </p:nvSpPr>
            <p:spPr bwMode="auto">
              <a:xfrm>
                <a:off x="207963" y="2371725"/>
                <a:ext cx="13287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Fortgef. FS</a:t>
                </a:r>
              </a:p>
            </p:txBody>
          </p:sp>
          <p:sp>
            <p:nvSpPr>
              <p:cNvPr id="36940" name="Text Box 7"/>
              <p:cNvSpPr txBox="1">
                <a:spLocks noChangeArrowheads="1"/>
              </p:cNvSpPr>
              <p:nvPr/>
            </p:nvSpPr>
            <p:spPr bwMode="auto">
              <a:xfrm>
                <a:off x="1535113" y="2382838"/>
                <a:ext cx="1431925"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NW / Ma</a:t>
                </a:r>
              </a:p>
            </p:txBody>
          </p:sp>
          <p:sp>
            <p:nvSpPr>
              <p:cNvPr id="36941" name="Text Box 8"/>
              <p:cNvSpPr txBox="1">
                <a:spLocks noChangeArrowheads="1"/>
              </p:cNvSpPr>
              <p:nvPr/>
            </p:nvSpPr>
            <p:spPr bwMode="auto">
              <a:xfrm>
                <a:off x="2962276" y="2368550"/>
                <a:ext cx="14303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Mu / Ku</a:t>
                </a:r>
              </a:p>
            </p:txBody>
          </p:sp>
          <p:sp>
            <p:nvSpPr>
              <p:cNvPr id="36942" name="Text Box 9"/>
              <p:cNvSpPr txBox="1">
                <a:spLocks noChangeArrowheads="1"/>
              </p:cNvSpPr>
              <p:nvPr/>
            </p:nvSpPr>
            <p:spPr bwMode="auto">
              <a:xfrm>
                <a:off x="4397376" y="2368550"/>
                <a:ext cx="1546225"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Ge</a:t>
                </a:r>
              </a:p>
            </p:txBody>
          </p:sp>
          <p:sp>
            <p:nvSpPr>
              <p:cNvPr id="36943" name="Text Box 10"/>
              <p:cNvSpPr txBox="1">
                <a:spLocks noChangeArrowheads="1"/>
              </p:cNvSpPr>
              <p:nvPr/>
            </p:nvSpPr>
            <p:spPr bwMode="auto">
              <a:xfrm>
                <a:off x="5942013" y="2368550"/>
                <a:ext cx="13795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Sp mit Theorie</a:t>
                </a:r>
              </a:p>
            </p:txBody>
          </p:sp>
          <p:sp>
            <p:nvSpPr>
              <p:cNvPr id="36944" name="Text Box 11"/>
              <p:cNvSpPr txBox="1">
                <a:spLocks noChangeArrowheads="1"/>
              </p:cNvSpPr>
              <p:nvPr/>
            </p:nvSpPr>
            <p:spPr bwMode="auto">
              <a:xfrm>
                <a:off x="7319963" y="2379663"/>
                <a:ext cx="855663"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   5 </a:t>
                </a:r>
                <a:r>
                  <a:rPr lang="de-DE" altLang="de-DE" sz="1400" baseline="30000">
                    <a:solidFill>
                      <a:srgbClr val="000000"/>
                    </a:solidFill>
                    <a:latin typeface="Arial Unicode MS" panose="020B0604020202020204" pitchFamily="34" charset="-128"/>
                  </a:rPr>
                  <a:t>1)</a:t>
                </a:r>
              </a:p>
            </p:txBody>
          </p:sp>
          <p:sp>
            <p:nvSpPr>
              <p:cNvPr id="36945" name="Text Box 12"/>
              <p:cNvSpPr txBox="1">
                <a:spLocks noChangeArrowheads="1"/>
              </p:cNvSpPr>
              <p:nvPr/>
            </p:nvSpPr>
            <p:spPr bwMode="auto">
              <a:xfrm>
                <a:off x="8177213" y="2368550"/>
                <a:ext cx="838200"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4</a:t>
                </a:r>
              </a:p>
            </p:txBody>
          </p:sp>
          <p:sp>
            <p:nvSpPr>
              <p:cNvPr id="36946" name="Text Box 101"/>
              <p:cNvSpPr txBox="1">
                <a:spLocks noChangeArrowheads="1"/>
              </p:cNvSpPr>
              <p:nvPr/>
            </p:nvSpPr>
            <p:spPr bwMode="auto">
              <a:xfrm>
                <a:off x="1541463" y="2364641"/>
                <a:ext cx="1428750" cy="321409"/>
              </a:xfrm>
              <a:prstGeom prst="rect">
                <a:avLst/>
              </a:prstGeom>
              <a:solidFill>
                <a:srgbClr val="FFFF00"/>
              </a:solidFill>
              <a:ln w="25400">
                <a:solidFill>
                  <a:schemeClr val="tx1"/>
                </a:solidFill>
                <a:miter lim="800000"/>
                <a:headEnd/>
                <a:tailEnd/>
              </a:ln>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NW oder Ma</a:t>
                </a:r>
              </a:p>
            </p:txBody>
          </p:sp>
          <p:sp>
            <p:nvSpPr>
              <p:cNvPr id="36947" name="Text Box 102"/>
              <p:cNvSpPr txBox="1">
                <a:spLocks noChangeArrowheads="1"/>
              </p:cNvSpPr>
              <p:nvPr/>
            </p:nvSpPr>
            <p:spPr bwMode="auto">
              <a:xfrm>
                <a:off x="215900" y="2366974"/>
                <a:ext cx="1327150" cy="312740"/>
              </a:xfrm>
              <a:prstGeom prst="rect">
                <a:avLst/>
              </a:prstGeom>
              <a:solidFill>
                <a:srgbClr val="FFFF00"/>
              </a:solidFill>
              <a:ln w="25400">
                <a:solidFill>
                  <a:schemeClr val="tx1"/>
                </a:solidFill>
                <a:miter lim="800000"/>
                <a:headEnd/>
                <a:tailEnd/>
              </a:ln>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400" dirty="0">
                    <a:solidFill>
                      <a:srgbClr val="000000"/>
                    </a:solidFill>
                    <a:latin typeface="Arial Unicode MS" panose="020B0604020202020204" pitchFamily="34" charset="-128"/>
                  </a:rPr>
                  <a:t>    </a:t>
                </a:r>
                <a:r>
                  <a:rPr lang="de-DE" altLang="de-DE" sz="1400" dirty="0" err="1">
                    <a:solidFill>
                      <a:srgbClr val="000000"/>
                    </a:solidFill>
                    <a:latin typeface="Arial Unicode MS" panose="020B0604020202020204" pitchFamily="34" charset="-128"/>
                  </a:rPr>
                  <a:t>Fortgef</a:t>
                </a:r>
                <a:r>
                  <a:rPr lang="de-DE" altLang="de-DE" sz="1400" dirty="0">
                    <a:solidFill>
                      <a:srgbClr val="000000"/>
                    </a:solidFill>
                    <a:latin typeface="Arial Unicode MS" panose="020B0604020202020204" pitchFamily="34" charset="-128"/>
                  </a:rPr>
                  <a:t>. FS</a:t>
                </a:r>
              </a:p>
            </p:txBody>
          </p:sp>
          <p:sp>
            <p:nvSpPr>
              <p:cNvPr id="36948" name="Text Box 103"/>
              <p:cNvSpPr txBox="1">
                <a:spLocks noChangeArrowheads="1"/>
              </p:cNvSpPr>
              <p:nvPr/>
            </p:nvSpPr>
            <p:spPr bwMode="auto">
              <a:xfrm>
                <a:off x="2974975" y="2379739"/>
                <a:ext cx="1431925" cy="288806"/>
              </a:xfrm>
              <a:prstGeom prst="rect">
                <a:avLst/>
              </a:prstGeom>
              <a:solidFill>
                <a:srgbClr val="FFFF00"/>
              </a:solidFill>
              <a:ln w="25400">
                <a:solidFill>
                  <a:schemeClr val="tx1"/>
                </a:solidFill>
                <a:miter lim="800000"/>
                <a:headEnd/>
                <a:tailEnd/>
              </a:ln>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Mu oder Ku</a:t>
                </a:r>
              </a:p>
            </p:txBody>
          </p:sp>
          <p:sp>
            <p:nvSpPr>
              <p:cNvPr id="36949" name="Text Box 104"/>
              <p:cNvSpPr txBox="1">
                <a:spLocks noChangeArrowheads="1"/>
              </p:cNvSpPr>
              <p:nvPr/>
            </p:nvSpPr>
            <p:spPr bwMode="auto">
              <a:xfrm>
                <a:off x="4403725" y="2378143"/>
                <a:ext cx="1641475" cy="288806"/>
              </a:xfrm>
              <a:prstGeom prst="rect">
                <a:avLst/>
              </a:prstGeom>
              <a:solidFill>
                <a:srgbClr val="FFFF00"/>
              </a:solidFill>
              <a:ln w="25400">
                <a:solidFill>
                  <a:schemeClr val="tx1"/>
                </a:solidFill>
                <a:miter lim="800000"/>
                <a:headEnd/>
                <a:tailEnd/>
              </a:ln>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Ge</a:t>
                </a:r>
              </a:p>
            </p:txBody>
          </p:sp>
          <p:sp>
            <p:nvSpPr>
              <p:cNvPr id="36950" name="Text Box 105"/>
              <p:cNvSpPr txBox="1">
                <a:spLocks noChangeArrowheads="1"/>
              </p:cNvSpPr>
              <p:nvPr/>
            </p:nvSpPr>
            <p:spPr bwMode="auto">
              <a:xfrm>
                <a:off x="5949950" y="2366974"/>
                <a:ext cx="1379538" cy="312740"/>
              </a:xfrm>
              <a:prstGeom prst="rect">
                <a:avLst/>
              </a:prstGeom>
              <a:solidFill>
                <a:srgbClr val="FFFF00"/>
              </a:solidFill>
              <a:ln w="25400">
                <a:solidFill>
                  <a:schemeClr val="tx1"/>
                </a:solidFill>
                <a:miter lim="800000"/>
                <a:headEnd/>
                <a:tailEnd/>
              </a:ln>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Sp m. Theorie</a:t>
                </a:r>
              </a:p>
            </p:txBody>
          </p:sp>
        </p:grpSp>
        <p:sp>
          <p:nvSpPr>
            <p:cNvPr id="36938" name="Line 57"/>
            <p:cNvSpPr>
              <a:spLocks noChangeShapeType="1"/>
            </p:cNvSpPr>
            <p:nvPr/>
          </p:nvSpPr>
          <p:spPr bwMode="auto">
            <a:xfrm>
              <a:off x="187837" y="3008328"/>
              <a:ext cx="88328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de-DE"/>
            </a:p>
          </p:txBody>
        </p:sp>
      </p:grpSp>
      <p:grpSp>
        <p:nvGrpSpPr>
          <p:cNvPr id="7" name="Gruppieren 146"/>
          <p:cNvGrpSpPr>
            <a:grpSpLocks/>
          </p:cNvGrpSpPr>
          <p:nvPr/>
        </p:nvGrpSpPr>
        <p:grpSpPr bwMode="auto">
          <a:xfrm>
            <a:off x="1737218" y="1131889"/>
            <a:ext cx="8812460" cy="1550987"/>
            <a:chOff x="202953" y="1124746"/>
            <a:chExt cx="8812460" cy="1550192"/>
          </a:xfrm>
        </p:grpSpPr>
        <p:sp>
          <p:nvSpPr>
            <p:cNvPr id="36902" name="Text Box 14"/>
            <p:cNvSpPr txBox="1">
              <a:spLocks noChangeArrowheads="1"/>
            </p:cNvSpPr>
            <p:nvPr/>
          </p:nvSpPr>
          <p:spPr bwMode="auto">
            <a:xfrm>
              <a:off x="208563" y="1136651"/>
              <a:ext cx="1328648"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De</a:t>
              </a:r>
              <a:r>
                <a:rPr lang="de-DE" altLang="de-DE" sz="1400" baseline="30000">
                  <a:solidFill>
                    <a:srgbClr val="FF0000"/>
                  </a:solidFill>
                  <a:latin typeface="Arial Unicode MS" panose="020B0604020202020204" pitchFamily="34" charset="-128"/>
                </a:rPr>
                <a:t>3)</a:t>
              </a:r>
            </a:p>
          </p:txBody>
        </p:sp>
        <p:sp>
          <p:nvSpPr>
            <p:cNvPr id="36903" name="Text Box 15"/>
            <p:cNvSpPr txBox="1">
              <a:spLocks noChangeArrowheads="1"/>
            </p:cNvSpPr>
            <p:nvPr/>
          </p:nvSpPr>
          <p:spPr bwMode="auto">
            <a:xfrm>
              <a:off x="7320078" y="1133377"/>
              <a:ext cx="855605" cy="28899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3/5</a:t>
              </a:r>
              <a:endParaRPr lang="de-DE" altLang="de-DE" sz="1400" baseline="30000">
                <a:solidFill>
                  <a:srgbClr val="FF0000"/>
                </a:solidFill>
                <a:latin typeface="Arial Unicode MS" panose="020B0604020202020204" pitchFamily="34" charset="-128"/>
              </a:endParaRPr>
            </a:p>
          </p:txBody>
        </p:sp>
        <p:sp>
          <p:nvSpPr>
            <p:cNvPr id="36904" name="Text Box 16"/>
            <p:cNvSpPr txBox="1">
              <a:spLocks noChangeArrowheads="1"/>
            </p:cNvSpPr>
            <p:nvPr/>
          </p:nvSpPr>
          <p:spPr bwMode="auto">
            <a:xfrm>
              <a:off x="8177270" y="1133475"/>
              <a:ext cx="838143"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4</a:t>
              </a:r>
            </a:p>
          </p:txBody>
        </p:sp>
        <p:sp>
          <p:nvSpPr>
            <p:cNvPr id="36905" name="Text Box 17"/>
            <p:cNvSpPr txBox="1">
              <a:spLocks noChangeArrowheads="1"/>
            </p:cNvSpPr>
            <p:nvPr/>
          </p:nvSpPr>
          <p:spPr bwMode="auto">
            <a:xfrm>
              <a:off x="208563" y="1446284"/>
              <a:ext cx="1328648" cy="30869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FS</a:t>
              </a:r>
              <a:r>
                <a:rPr lang="de-DE" altLang="de-DE" sz="1400" baseline="30000">
                  <a:solidFill>
                    <a:srgbClr val="FF0000"/>
                  </a:solidFill>
                  <a:latin typeface="Arial Unicode MS" panose="020B0604020202020204" pitchFamily="34" charset="-128"/>
                </a:rPr>
                <a:t>3)</a:t>
              </a:r>
            </a:p>
          </p:txBody>
        </p:sp>
        <p:sp>
          <p:nvSpPr>
            <p:cNvPr id="36906" name="Text Box 18"/>
            <p:cNvSpPr txBox="1">
              <a:spLocks noChangeArrowheads="1"/>
            </p:cNvSpPr>
            <p:nvPr/>
          </p:nvSpPr>
          <p:spPr bwMode="auto">
            <a:xfrm>
              <a:off x="7320078" y="1448616"/>
              <a:ext cx="855605" cy="28899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   3/5 </a:t>
              </a:r>
              <a:r>
                <a:rPr lang="de-DE" altLang="de-DE" sz="1400" baseline="30000">
                  <a:solidFill>
                    <a:srgbClr val="FF0000"/>
                  </a:solidFill>
                  <a:latin typeface="Arial Unicode MS" panose="020B0604020202020204" pitchFamily="34" charset="-128"/>
                </a:rPr>
                <a:t>5)</a:t>
              </a:r>
              <a:endParaRPr lang="de-DE" altLang="de-DE" sz="1400">
                <a:solidFill>
                  <a:srgbClr val="FF0000"/>
                </a:solidFill>
                <a:latin typeface="Arial Unicode MS" panose="020B0604020202020204" pitchFamily="34" charset="-128"/>
              </a:endParaRPr>
            </a:p>
          </p:txBody>
        </p:sp>
        <p:sp>
          <p:nvSpPr>
            <p:cNvPr id="36907" name="Text Box 19"/>
            <p:cNvSpPr txBox="1">
              <a:spLocks noChangeArrowheads="1"/>
            </p:cNvSpPr>
            <p:nvPr/>
          </p:nvSpPr>
          <p:spPr bwMode="auto">
            <a:xfrm>
              <a:off x="8177270" y="1443109"/>
              <a:ext cx="838143"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4</a:t>
              </a:r>
            </a:p>
          </p:txBody>
        </p:sp>
        <p:sp>
          <p:nvSpPr>
            <p:cNvPr id="36908" name="Text Box 20"/>
            <p:cNvSpPr txBox="1">
              <a:spLocks noChangeArrowheads="1"/>
            </p:cNvSpPr>
            <p:nvPr/>
          </p:nvSpPr>
          <p:spPr bwMode="auto">
            <a:xfrm>
              <a:off x="202953" y="1752600"/>
              <a:ext cx="1328648" cy="3145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Ma</a:t>
              </a:r>
            </a:p>
          </p:txBody>
        </p:sp>
        <p:sp>
          <p:nvSpPr>
            <p:cNvPr id="36909" name="Text Box 21"/>
            <p:cNvSpPr txBox="1">
              <a:spLocks noChangeArrowheads="1"/>
            </p:cNvSpPr>
            <p:nvPr/>
          </p:nvSpPr>
          <p:spPr bwMode="auto">
            <a:xfrm>
              <a:off x="7320078" y="1763857"/>
              <a:ext cx="855605" cy="28899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3/5</a:t>
              </a:r>
            </a:p>
          </p:txBody>
        </p:sp>
        <p:sp>
          <p:nvSpPr>
            <p:cNvPr id="36910" name="Text Box 22"/>
            <p:cNvSpPr txBox="1">
              <a:spLocks noChangeArrowheads="1"/>
            </p:cNvSpPr>
            <p:nvPr/>
          </p:nvSpPr>
          <p:spPr bwMode="auto">
            <a:xfrm>
              <a:off x="8177270" y="1752741"/>
              <a:ext cx="838143"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4</a:t>
              </a:r>
            </a:p>
          </p:txBody>
        </p:sp>
        <p:sp>
          <p:nvSpPr>
            <p:cNvPr id="36911" name="Text Box 23"/>
            <p:cNvSpPr txBox="1">
              <a:spLocks noChangeArrowheads="1"/>
            </p:cNvSpPr>
            <p:nvPr/>
          </p:nvSpPr>
          <p:spPr bwMode="auto">
            <a:xfrm>
              <a:off x="1537210" y="1124746"/>
              <a:ext cx="1430241" cy="32781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FF0000"/>
                  </a:solidFill>
                  <a:latin typeface="Arial Unicode MS" panose="020B0604020202020204" pitchFamily="34" charset="-128"/>
                </a:rPr>
                <a:t>De</a:t>
              </a:r>
            </a:p>
          </p:txBody>
        </p:sp>
        <p:sp>
          <p:nvSpPr>
            <p:cNvPr id="36912" name="Text Box 24"/>
            <p:cNvSpPr txBox="1">
              <a:spLocks noChangeArrowheads="1"/>
            </p:cNvSpPr>
            <p:nvPr/>
          </p:nvSpPr>
          <p:spPr bwMode="auto">
            <a:xfrm>
              <a:off x="1537210" y="1451048"/>
              <a:ext cx="1430241" cy="29693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FS</a:t>
              </a:r>
            </a:p>
          </p:txBody>
        </p:sp>
        <p:sp>
          <p:nvSpPr>
            <p:cNvPr id="36913" name="Text Box 25"/>
            <p:cNvSpPr txBox="1">
              <a:spLocks noChangeArrowheads="1"/>
            </p:cNvSpPr>
            <p:nvPr/>
          </p:nvSpPr>
          <p:spPr bwMode="auto">
            <a:xfrm>
              <a:off x="1541972" y="1750361"/>
              <a:ext cx="1430241" cy="32392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FF0000"/>
                  </a:solidFill>
                  <a:latin typeface="Arial Unicode MS" panose="020B0604020202020204" pitchFamily="34" charset="-128"/>
                </a:rPr>
                <a:t>Ma </a:t>
              </a:r>
              <a:r>
                <a:rPr lang="de-DE" altLang="de-DE" sz="1400" baseline="30000" dirty="0">
                  <a:solidFill>
                    <a:srgbClr val="FF0000"/>
                  </a:solidFill>
                  <a:latin typeface="Arial Unicode MS" panose="020B0604020202020204" pitchFamily="34" charset="-128"/>
                </a:rPr>
                <a:t>7)</a:t>
              </a:r>
              <a:endParaRPr lang="de-DE" altLang="de-DE" sz="1400" dirty="0">
                <a:solidFill>
                  <a:srgbClr val="FF0000"/>
                </a:solidFill>
                <a:latin typeface="Arial Unicode MS" panose="020B0604020202020204" pitchFamily="34" charset="-128"/>
              </a:endParaRPr>
            </a:p>
          </p:txBody>
        </p:sp>
        <p:sp>
          <p:nvSpPr>
            <p:cNvPr id="36914" name="Text Box 26"/>
            <p:cNvSpPr txBox="1">
              <a:spLocks noChangeArrowheads="1"/>
            </p:cNvSpPr>
            <p:nvPr/>
          </p:nvSpPr>
          <p:spPr bwMode="auto">
            <a:xfrm>
              <a:off x="2965863" y="1133475"/>
              <a:ext cx="1435002"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De</a:t>
              </a:r>
              <a:r>
                <a:rPr lang="de-DE" altLang="de-DE" sz="1400" baseline="30000">
                  <a:solidFill>
                    <a:srgbClr val="FF0000"/>
                  </a:solidFill>
                  <a:latin typeface="Arial Unicode MS" panose="020B0604020202020204" pitchFamily="34" charset="-128"/>
                </a:rPr>
                <a:t>3)</a:t>
              </a:r>
              <a:endParaRPr lang="de-DE" altLang="de-DE" sz="1400">
                <a:solidFill>
                  <a:srgbClr val="FF0000"/>
                </a:solidFill>
                <a:latin typeface="Arial Unicode MS" panose="020B0604020202020204" pitchFamily="34" charset="-128"/>
              </a:endParaRPr>
            </a:p>
          </p:txBody>
        </p:sp>
        <p:sp>
          <p:nvSpPr>
            <p:cNvPr id="36915" name="Text Box 27"/>
            <p:cNvSpPr txBox="1">
              <a:spLocks noChangeArrowheads="1"/>
            </p:cNvSpPr>
            <p:nvPr/>
          </p:nvSpPr>
          <p:spPr bwMode="auto">
            <a:xfrm>
              <a:off x="2965863" y="1443037"/>
              <a:ext cx="1430241" cy="30494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FS</a:t>
              </a:r>
            </a:p>
          </p:txBody>
        </p:sp>
        <p:sp>
          <p:nvSpPr>
            <p:cNvPr id="36916" name="Text Box 28"/>
            <p:cNvSpPr txBox="1">
              <a:spLocks noChangeArrowheads="1"/>
            </p:cNvSpPr>
            <p:nvPr/>
          </p:nvSpPr>
          <p:spPr bwMode="auto">
            <a:xfrm>
              <a:off x="2965863" y="1757506"/>
              <a:ext cx="1430241"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Ma</a:t>
              </a:r>
              <a:r>
                <a:rPr lang="de-DE" altLang="de-DE" sz="1400" baseline="30000">
                  <a:solidFill>
                    <a:srgbClr val="FF0000"/>
                  </a:solidFill>
                  <a:latin typeface="Arial Unicode MS" panose="020B0604020202020204" pitchFamily="34" charset="-128"/>
                </a:rPr>
                <a:t>3)</a:t>
              </a:r>
            </a:p>
          </p:txBody>
        </p:sp>
        <p:sp>
          <p:nvSpPr>
            <p:cNvPr id="36917" name="Text Box 29"/>
            <p:cNvSpPr txBox="1">
              <a:spLocks noChangeArrowheads="1"/>
            </p:cNvSpPr>
            <p:nvPr/>
          </p:nvSpPr>
          <p:spPr bwMode="auto">
            <a:xfrm>
              <a:off x="4397690" y="1133475"/>
              <a:ext cx="1544533"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De</a:t>
              </a:r>
            </a:p>
          </p:txBody>
        </p:sp>
        <p:sp>
          <p:nvSpPr>
            <p:cNvPr id="36918" name="Text Box 30"/>
            <p:cNvSpPr txBox="1">
              <a:spLocks noChangeArrowheads="1"/>
            </p:cNvSpPr>
            <p:nvPr/>
          </p:nvSpPr>
          <p:spPr bwMode="auto">
            <a:xfrm>
              <a:off x="4397690" y="1443037"/>
              <a:ext cx="1544533" cy="30017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FS</a:t>
              </a:r>
              <a:endParaRPr lang="de-DE" altLang="de-DE" sz="1400" baseline="30000">
                <a:solidFill>
                  <a:srgbClr val="FF0000"/>
                </a:solidFill>
                <a:latin typeface="Arial Unicode MS" panose="020B0604020202020204" pitchFamily="34" charset="-128"/>
              </a:endParaRPr>
            </a:p>
          </p:txBody>
        </p:sp>
        <p:sp>
          <p:nvSpPr>
            <p:cNvPr id="36919" name="Text Box 31"/>
            <p:cNvSpPr txBox="1">
              <a:spLocks noChangeArrowheads="1"/>
            </p:cNvSpPr>
            <p:nvPr/>
          </p:nvSpPr>
          <p:spPr bwMode="auto">
            <a:xfrm>
              <a:off x="4397690" y="1743075"/>
              <a:ext cx="1544533" cy="3208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Ma</a:t>
              </a:r>
            </a:p>
          </p:txBody>
        </p:sp>
        <p:sp>
          <p:nvSpPr>
            <p:cNvPr id="36920" name="Text Box 32"/>
            <p:cNvSpPr txBox="1">
              <a:spLocks noChangeArrowheads="1"/>
            </p:cNvSpPr>
            <p:nvPr/>
          </p:nvSpPr>
          <p:spPr bwMode="auto">
            <a:xfrm>
              <a:off x="5942222" y="1133475"/>
              <a:ext cx="1379444"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FF0000"/>
                  </a:solidFill>
                  <a:latin typeface="Arial Unicode MS" panose="020B0604020202020204" pitchFamily="34" charset="-128"/>
                </a:rPr>
                <a:t>De</a:t>
              </a:r>
            </a:p>
          </p:txBody>
        </p:sp>
        <p:sp>
          <p:nvSpPr>
            <p:cNvPr id="36921" name="Text Box 33"/>
            <p:cNvSpPr txBox="1">
              <a:spLocks noChangeArrowheads="1"/>
            </p:cNvSpPr>
            <p:nvPr/>
          </p:nvSpPr>
          <p:spPr bwMode="auto">
            <a:xfrm>
              <a:off x="5942222" y="1454223"/>
              <a:ext cx="1379444" cy="28899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FS</a:t>
              </a:r>
            </a:p>
          </p:txBody>
        </p:sp>
        <p:sp>
          <p:nvSpPr>
            <p:cNvPr id="36922" name="Text Box 34"/>
            <p:cNvSpPr txBox="1">
              <a:spLocks noChangeArrowheads="1"/>
            </p:cNvSpPr>
            <p:nvPr/>
          </p:nvSpPr>
          <p:spPr bwMode="auto">
            <a:xfrm>
              <a:off x="5942222" y="1752741"/>
              <a:ext cx="1379444"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FF0000"/>
                  </a:solidFill>
                  <a:latin typeface="Arial Unicode MS" panose="020B0604020202020204" pitchFamily="34" charset="-128"/>
                </a:rPr>
                <a:t>Ma</a:t>
              </a:r>
            </a:p>
          </p:txBody>
        </p:sp>
        <p:sp>
          <p:nvSpPr>
            <p:cNvPr id="36923" name="Text Box 36"/>
            <p:cNvSpPr txBox="1">
              <a:spLocks noChangeArrowheads="1"/>
            </p:cNvSpPr>
            <p:nvPr/>
          </p:nvSpPr>
          <p:spPr bwMode="auto">
            <a:xfrm>
              <a:off x="202953" y="2067139"/>
              <a:ext cx="1328648"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NW</a:t>
              </a:r>
            </a:p>
          </p:txBody>
        </p:sp>
        <p:sp>
          <p:nvSpPr>
            <p:cNvPr id="36924" name="Text Box 37"/>
            <p:cNvSpPr txBox="1">
              <a:spLocks noChangeArrowheads="1"/>
            </p:cNvSpPr>
            <p:nvPr/>
          </p:nvSpPr>
          <p:spPr bwMode="auto">
            <a:xfrm>
              <a:off x="7320078" y="2070315"/>
              <a:ext cx="855605" cy="28899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3/5</a:t>
              </a:r>
            </a:p>
          </p:txBody>
        </p:sp>
        <p:sp>
          <p:nvSpPr>
            <p:cNvPr id="36925" name="Text Box 38"/>
            <p:cNvSpPr txBox="1">
              <a:spLocks noChangeArrowheads="1"/>
            </p:cNvSpPr>
            <p:nvPr/>
          </p:nvSpPr>
          <p:spPr bwMode="auto">
            <a:xfrm>
              <a:off x="8177270" y="2059199"/>
              <a:ext cx="838143"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4</a:t>
              </a:r>
            </a:p>
          </p:txBody>
        </p:sp>
        <p:sp>
          <p:nvSpPr>
            <p:cNvPr id="36926" name="Text Box 39"/>
            <p:cNvSpPr txBox="1">
              <a:spLocks noChangeArrowheads="1"/>
            </p:cNvSpPr>
            <p:nvPr/>
          </p:nvSpPr>
          <p:spPr bwMode="auto">
            <a:xfrm>
              <a:off x="1537210" y="2067139"/>
              <a:ext cx="1430241" cy="30645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NW oder If</a:t>
              </a:r>
            </a:p>
          </p:txBody>
        </p:sp>
        <p:sp>
          <p:nvSpPr>
            <p:cNvPr id="36927" name="Text Box 40"/>
            <p:cNvSpPr txBox="1">
              <a:spLocks noChangeArrowheads="1"/>
            </p:cNvSpPr>
            <p:nvPr/>
          </p:nvSpPr>
          <p:spPr bwMode="auto">
            <a:xfrm>
              <a:off x="2965863" y="2064544"/>
              <a:ext cx="1430241" cy="31064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NW</a:t>
              </a:r>
            </a:p>
          </p:txBody>
        </p:sp>
        <p:sp>
          <p:nvSpPr>
            <p:cNvPr id="36928" name="Text Box 41"/>
            <p:cNvSpPr txBox="1">
              <a:spLocks noChangeArrowheads="1"/>
            </p:cNvSpPr>
            <p:nvPr/>
          </p:nvSpPr>
          <p:spPr bwMode="auto">
            <a:xfrm>
              <a:off x="4397690" y="2059199"/>
              <a:ext cx="1544533"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NW</a:t>
              </a:r>
            </a:p>
          </p:txBody>
        </p:sp>
        <p:sp>
          <p:nvSpPr>
            <p:cNvPr id="36929" name="Text Box 42"/>
            <p:cNvSpPr txBox="1">
              <a:spLocks noChangeArrowheads="1"/>
            </p:cNvSpPr>
            <p:nvPr/>
          </p:nvSpPr>
          <p:spPr bwMode="auto">
            <a:xfrm>
              <a:off x="5942222" y="2059199"/>
              <a:ext cx="1379444"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NW</a:t>
              </a:r>
            </a:p>
          </p:txBody>
        </p:sp>
        <p:sp>
          <p:nvSpPr>
            <p:cNvPr id="36930" name="Text Box 43"/>
            <p:cNvSpPr txBox="1">
              <a:spLocks noChangeArrowheads="1"/>
            </p:cNvSpPr>
            <p:nvPr/>
          </p:nvSpPr>
          <p:spPr bwMode="auto">
            <a:xfrm>
              <a:off x="4385978" y="2360541"/>
              <a:ext cx="1550881"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400">
                  <a:solidFill>
                    <a:srgbClr val="000000"/>
                  </a:solidFill>
                  <a:latin typeface="Arial Unicode MS" panose="020B0604020202020204" pitchFamily="34" charset="-128"/>
                </a:rPr>
                <a:t>Po/Ek /Wi </a:t>
              </a:r>
              <a:r>
                <a:rPr lang="de-DE" altLang="de-DE" sz="1400" baseline="30000">
                  <a:solidFill>
                    <a:srgbClr val="000000"/>
                  </a:solidFill>
                  <a:latin typeface="Arial Unicode MS" panose="020B0604020202020204" pitchFamily="34" charset="-128"/>
                </a:rPr>
                <a:t>2)</a:t>
              </a:r>
              <a:r>
                <a:rPr lang="de-DE" altLang="de-DE" sz="1400">
                  <a:solidFill>
                    <a:srgbClr val="000000"/>
                  </a:solidFill>
                  <a:latin typeface="Arial Unicode MS" panose="020B0604020202020204" pitchFamily="34" charset="-128"/>
                </a:rPr>
                <a:t>/Re/Pl</a:t>
              </a:r>
            </a:p>
          </p:txBody>
        </p:sp>
        <p:sp>
          <p:nvSpPr>
            <p:cNvPr id="36931" name="Text Box 45"/>
            <p:cNvSpPr txBox="1">
              <a:spLocks noChangeArrowheads="1"/>
            </p:cNvSpPr>
            <p:nvPr/>
          </p:nvSpPr>
          <p:spPr bwMode="auto">
            <a:xfrm>
              <a:off x="207223" y="2363717"/>
              <a:ext cx="1328647"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err="1">
                  <a:solidFill>
                    <a:srgbClr val="000000"/>
                  </a:solidFill>
                  <a:latin typeface="Arial Unicode MS" panose="020B0604020202020204" pitchFamily="34" charset="-128"/>
                </a:rPr>
                <a:t>Prüfungsf</a:t>
              </a:r>
              <a:r>
                <a:rPr lang="de-DE" altLang="de-DE" sz="1400" dirty="0">
                  <a:solidFill>
                    <a:srgbClr val="000000"/>
                  </a:solidFill>
                  <a:latin typeface="Arial Unicode MS" panose="020B0604020202020204" pitchFamily="34" charset="-128"/>
                </a:rPr>
                <a:t>. B </a:t>
              </a:r>
            </a:p>
          </p:txBody>
        </p:sp>
        <p:sp>
          <p:nvSpPr>
            <p:cNvPr id="36932" name="Text Box 46"/>
            <p:cNvSpPr txBox="1">
              <a:spLocks noChangeArrowheads="1"/>
            </p:cNvSpPr>
            <p:nvPr/>
          </p:nvSpPr>
          <p:spPr bwMode="auto">
            <a:xfrm>
              <a:off x="1528673" y="2363717"/>
              <a:ext cx="1431827"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Prüfungsf.  B</a:t>
              </a:r>
            </a:p>
          </p:txBody>
        </p:sp>
        <p:sp>
          <p:nvSpPr>
            <p:cNvPr id="36933" name="Text Box 47"/>
            <p:cNvSpPr txBox="1">
              <a:spLocks noChangeArrowheads="1"/>
            </p:cNvSpPr>
            <p:nvPr/>
          </p:nvSpPr>
          <p:spPr bwMode="auto">
            <a:xfrm>
              <a:off x="2955738" y="2363717"/>
              <a:ext cx="1430241"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Prüfungsf. B</a:t>
              </a:r>
            </a:p>
          </p:txBody>
        </p:sp>
        <p:sp>
          <p:nvSpPr>
            <p:cNvPr id="36934" name="Text Box 48"/>
            <p:cNvSpPr txBox="1">
              <a:spLocks noChangeArrowheads="1"/>
            </p:cNvSpPr>
            <p:nvPr/>
          </p:nvSpPr>
          <p:spPr bwMode="auto">
            <a:xfrm>
              <a:off x="5935272" y="2363717"/>
              <a:ext cx="1379444"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Prüfungsf. B</a:t>
              </a:r>
            </a:p>
          </p:txBody>
        </p:sp>
        <p:sp>
          <p:nvSpPr>
            <p:cNvPr id="36935" name="Text Box 49"/>
            <p:cNvSpPr txBox="1">
              <a:spLocks noChangeArrowheads="1"/>
            </p:cNvSpPr>
            <p:nvPr/>
          </p:nvSpPr>
          <p:spPr bwMode="auto">
            <a:xfrm>
              <a:off x="7313129" y="2374832"/>
              <a:ext cx="855605" cy="28899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3/5</a:t>
              </a:r>
              <a:endParaRPr lang="de-DE" altLang="de-DE" sz="1400" baseline="30000">
                <a:solidFill>
                  <a:srgbClr val="000000"/>
                </a:solidFill>
                <a:latin typeface="Arial Unicode MS" panose="020B0604020202020204" pitchFamily="34" charset="-128"/>
              </a:endParaRPr>
            </a:p>
          </p:txBody>
        </p:sp>
        <p:sp>
          <p:nvSpPr>
            <p:cNvPr id="36936" name="Text Box 50"/>
            <p:cNvSpPr txBox="1">
              <a:spLocks noChangeArrowheads="1"/>
            </p:cNvSpPr>
            <p:nvPr/>
          </p:nvSpPr>
          <p:spPr bwMode="auto">
            <a:xfrm>
              <a:off x="8170320" y="2363717"/>
              <a:ext cx="838143" cy="311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4</a:t>
              </a:r>
            </a:p>
          </p:txBody>
        </p:sp>
      </p:grpSp>
      <p:grpSp>
        <p:nvGrpSpPr>
          <p:cNvPr id="8" name="Gruppieren 176"/>
          <p:cNvGrpSpPr>
            <a:grpSpLocks/>
          </p:cNvGrpSpPr>
          <p:nvPr/>
        </p:nvGrpSpPr>
        <p:grpSpPr bwMode="auto">
          <a:xfrm>
            <a:off x="1668463" y="5699126"/>
            <a:ext cx="8832850" cy="665162"/>
            <a:chOff x="144463" y="5699125"/>
            <a:chExt cx="8832850" cy="665163"/>
          </a:xfrm>
        </p:grpSpPr>
        <p:sp>
          <p:nvSpPr>
            <p:cNvPr id="36895" name="Line 94"/>
            <p:cNvSpPr>
              <a:spLocks noChangeShapeType="1"/>
            </p:cNvSpPr>
            <p:nvPr/>
          </p:nvSpPr>
          <p:spPr bwMode="auto">
            <a:xfrm>
              <a:off x="144463" y="6021388"/>
              <a:ext cx="88328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de-DE"/>
            </a:p>
          </p:txBody>
        </p:sp>
        <p:sp>
          <p:nvSpPr>
            <p:cNvPr id="36896" name="Text Box 96"/>
            <p:cNvSpPr txBox="1">
              <a:spLocks noChangeArrowheads="1"/>
            </p:cNvSpPr>
            <p:nvPr/>
          </p:nvSpPr>
          <p:spPr bwMode="auto">
            <a:xfrm>
              <a:off x="157163" y="6045201"/>
              <a:ext cx="7112000"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Mindestpflichtstunden</a:t>
              </a:r>
            </a:p>
          </p:txBody>
        </p:sp>
        <p:sp>
          <p:nvSpPr>
            <p:cNvPr id="36897" name="Text Box 98"/>
            <p:cNvSpPr txBox="1">
              <a:spLocks noChangeArrowheads="1"/>
            </p:cNvSpPr>
            <p:nvPr/>
          </p:nvSpPr>
          <p:spPr bwMode="auto">
            <a:xfrm>
              <a:off x="7269163" y="6045203"/>
              <a:ext cx="855663" cy="31908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32</a:t>
              </a:r>
            </a:p>
          </p:txBody>
        </p:sp>
        <p:sp>
          <p:nvSpPr>
            <p:cNvPr id="36898" name="Text Box 99"/>
            <p:cNvSpPr txBox="1">
              <a:spLocks noChangeArrowheads="1"/>
            </p:cNvSpPr>
            <p:nvPr/>
          </p:nvSpPr>
          <p:spPr bwMode="auto">
            <a:xfrm>
              <a:off x="8126413" y="6046789"/>
              <a:ext cx="838200"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400">
                <a:solidFill>
                  <a:srgbClr val="000000"/>
                </a:solidFill>
                <a:latin typeface="Arial Unicode MS" panose="020B0604020202020204" pitchFamily="34" charset="-128"/>
              </a:endParaRPr>
            </a:p>
          </p:txBody>
        </p:sp>
        <p:sp>
          <p:nvSpPr>
            <p:cNvPr id="36899" name="Text Box 96"/>
            <p:cNvSpPr txBox="1">
              <a:spLocks noChangeArrowheads="1"/>
            </p:cNvSpPr>
            <p:nvPr/>
          </p:nvSpPr>
          <p:spPr bwMode="auto">
            <a:xfrm>
              <a:off x="166688" y="5708650"/>
              <a:ext cx="7112000"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Wahlfächer /weitere Fächer nach Anlage 3</a:t>
              </a:r>
              <a:r>
                <a:rPr lang="de-DE" altLang="de-DE" sz="1400" baseline="30000">
                  <a:solidFill>
                    <a:srgbClr val="000000"/>
                  </a:solidFill>
                  <a:latin typeface="Arial Unicode MS" panose="020B0604020202020204" pitchFamily="34" charset="-128"/>
                </a:rPr>
                <a:t>16)</a:t>
              </a:r>
            </a:p>
          </p:txBody>
        </p:sp>
        <p:sp>
          <p:nvSpPr>
            <p:cNvPr id="36900" name="Text Box 98"/>
            <p:cNvSpPr txBox="1">
              <a:spLocks noChangeArrowheads="1"/>
            </p:cNvSpPr>
            <p:nvPr/>
          </p:nvSpPr>
          <p:spPr bwMode="auto">
            <a:xfrm>
              <a:off x="7272338" y="5707063"/>
              <a:ext cx="855663" cy="288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400">
                <a:solidFill>
                  <a:srgbClr val="000000"/>
                </a:solidFill>
                <a:latin typeface="Arial Unicode MS" panose="020B0604020202020204" pitchFamily="34" charset="-128"/>
              </a:endParaRPr>
            </a:p>
          </p:txBody>
        </p:sp>
        <p:sp>
          <p:nvSpPr>
            <p:cNvPr id="36901" name="Text Box 99"/>
            <p:cNvSpPr txBox="1">
              <a:spLocks noChangeArrowheads="1"/>
            </p:cNvSpPr>
            <p:nvPr/>
          </p:nvSpPr>
          <p:spPr bwMode="auto">
            <a:xfrm>
              <a:off x="8124826" y="5699125"/>
              <a:ext cx="838200" cy="2952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400">
                <a:solidFill>
                  <a:srgbClr val="000000"/>
                </a:solidFill>
                <a:latin typeface="Arial Unicode MS" panose="020B0604020202020204" pitchFamily="34" charset="-128"/>
              </a:endParaRPr>
            </a:p>
          </p:txBody>
        </p:sp>
      </p:grpSp>
      <p:grpSp>
        <p:nvGrpSpPr>
          <p:cNvPr id="9" name="Gruppieren 175"/>
          <p:cNvGrpSpPr>
            <a:grpSpLocks/>
          </p:cNvGrpSpPr>
          <p:nvPr/>
        </p:nvGrpSpPr>
        <p:grpSpPr bwMode="auto">
          <a:xfrm>
            <a:off x="1660526" y="5021264"/>
            <a:ext cx="8850313" cy="649287"/>
            <a:chOff x="136525" y="5021263"/>
            <a:chExt cx="8850313" cy="649287"/>
          </a:xfrm>
        </p:grpSpPr>
        <p:sp>
          <p:nvSpPr>
            <p:cNvPr id="36880" name="Text Box 132"/>
            <p:cNvSpPr txBox="1">
              <a:spLocks noChangeArrowheads="1"/>
            </p:cNvSpPr>
            <p:nvPr/>
          </p:nvSpPr>
          <p:spPr bwMode="auto">
            <a:xfrm>
              <a:off x="166688" y="5034433"/>
              <a:ext cx="1330653" cy="28810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Sport </a:t>
              </a:r>
              <a:r>
                <a:rPr lang="de-DE" altLang="de-DE" sz="1400" baseline="30000">
                  <a:solidFill>
                    <a:srgbClr val="000000"/>
                  </a:solidFill>
                  <a:latin typeface="Arial Unicode MS" panose="020B0604020202020204" pitchFamily="34" charset="-128"/>
                </a:rPr>
                <a:t>14)</a:t>
              </a:r>
            </a:p>
          </p:txBody>
        </p:sp>
        <p:sp>
          <p:nvSpPr>
            <p:cNvPr id="36881" name="Text Box 133"/>
            <p:cNvSpPr txBox="1">
              <a:spLocks noChangeArrowheads="1"/>
            </p:cNvSpPr>
            <p:nvPr/>
          </p:nvSpPr>
          <p:spPr bwMode="auto">
            <a:xfrm>
              <a:off x="7288943" y="5021263"/>
              <a:ext cx="856896"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2</a:t>
              </a:r>
            </a:p>
          </p:txBody>
        </p:sp>
        <p:sp>
          <p:nvSpPr>
            <p:cNvPr id="36882" name="Text Box 134"/>
            <p:cNvSpPr txBox="1">
              <a:spLocks noChangeArrowheads="1"/>
            </p:cNvSpPr>
            <p:nvPr/>
          </p:nvSpPr>
          <p:spPr bwMode="auto">
            <a:xfrm>
              <a:off x="8147429" y="5021263"/>
              <a:ext cx="839409"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4</a:t>
              </a:r>
            </a:p>
          </p:txBody>
        </p:sp>
        <p:sp>
          <p:nvSpPr>
            <p:cNvPr id="36883" name="Text Box 135"/>
            <p:cNvSpPr txBox="1">
              <a:spLocks noChangeArrowheads="1"/>
            </p:cNvSpPr>
            <p:nvPr/>
          </p:nvSpPr>
          <p:spPr bwMode="auto">
            <a:xfrm>
              <a:off x="1497341" y="5032787"/>
              <a:ext cx="1432400" cy="28810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Sport </a:t>
              </a:r>
              <a:r>
                <a:rPr lang="de-DE" altLang="de-DE" sz="1400" baseline="30000">
                  <a:solidFill>
                    <a:srgbClr val="000000"/>
                  </a:solidFill>
                  <a:latin typeface="Arial Unicode MS" panose="020B0604020202020204" pitchFamily="34" charset="-128"/>
                </a:rPr>
                <a:t>14)</a:t>
              </a:r>
            </a:p>
          </p:txBody>
        </p:sp>
        <p:sp>
          <p:nvSpPr>
            <p:cNvPr id="36884" name="Text Box 136"/>
            <p:cNvSpPr txBox="1">
              <a:spLocks noChangeArrowheads="1"/>
            </p:cNvSpPr>
            <p:nvPr/>
          </p:nvSpPr>
          <p:spPr bwMode="auto">
            <a:xfrm>
              <a:off x="2928152" y="5034433"/>
              <a:ext cx="1432400" cy="28810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Sport</a:t>
              </a:r>
              <a:r>
                <a:rPr lang="de-DE" altLang="de-DE" sz="1400" baseline="30000">
                  <a:solidFill>
                    <a:srgbClr val="000000"/>
                  </a:solidFill>
                  <a:latin typeface="Arial Unicode MS" panose="020B0604020202020204" pitchFamily="34" charset="-128"/>
                </a:rPr>
                <a:t> 14)</a:t>
              </a:r>
            </a:p>
          </p:txBody>
        </p:sp>
        <p:sp>
          <p:nvSpPr>
            <p:cNvPr id="36885" name="Text Box 137"/>
            <p:cNvSpPr txBox="1">
              <a:spLocks noChangeArrowheads="1"/>
            </p:cNvSpPr>
            <p:nvPr/>
          </p:nvSpPr>
          <p:spPr bwMode="auto">
            <a:xfrm>
              <a:off x="4362141" y="5032787"/>
              <a:ext cx="1546865" cy="28810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Sport </a:t>
              </a:r>
              <a:r>
                <a:rPr lang="de-DE" altLang="de-DE" sz="1400" baseline="30000">
                  <a:solidFill>
                    <a:srgbClr val="000000"/>
                  </a:solidFill>
                  <a:latin typeface="Arial Unicode MS" panose="020B0604020202020204" pitchFamily="34" charset="-128"/>
                </a:rPr>
                <a:t>14)</a:t>
              </a:r>
            </a:p>
          </p:txBody>
        </p:sp>
        <p:sp>
          <p:nvSpPr>
            <p:cNvPr id="36886" name="Text Box 138"/>
            <p:cNvSpPr txBox="1">
              <a:spLocks noChangeArrowheads="1"/>
            </p:cNvSpPr>
            <p:nvPr/>
          </p:nvSpPr>
          <p:spPr bwMode="auto">
            <a:xfrm>
              <a:off x="5909006" y="5021263"/>
              <a:ext cx="1381527"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400">
                <a:solidFill>
                  <a:srgbClr val="000000"/>
                </a:solidFill>
                <a:latin typeface="Arial Unicode MS" panose="020B0604020202020204" pitchFamily="34" charset="-128"/>
              </a:endParaRPr>
            </a:p>
          </p:txBody>
        </p:sp>
        <p:sp>
          <p:nvSpPr>
            <p:cNvPr id="36887" name="Text Box 140"/>
            <p:cNvSpPr txBox="1">
              <a:spLocks noChangeArrowheads="1"/>
            </p:cNvSpPr>
            <p:nvPr/>
          </p:nvSpPr>
          <p:spPr bwMode="auto">
            <a:xfrm>
              <a:off x="169863" y="5337175"/>
              <a:ext cx="13287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Seminarfach</a:t>
              </a:r>
              <a:endParaRPr lang="de-DE" altLang="de-DE" sz="1400" baseline="30000">
                <a:solidFill>
                  <a:srgbClr val="000000"/>
                </a:solidFill>
                <a:latin typeface="Arial Unicode MS" panose="020B0604020202020204" pitchFamily="34" charset="-128"/>
              </a:endParaRPr>
            </a:p>
          </p:txBody>
        </p:sp>
        <p:sp>
          <p:nvSpPr>
            <p:cNvPr id="36888" name="Text Box 141"/>
            <p:cNvSpPr txBox="1">
              <a:spLocks noChangeArrowheads="1"/>
            </p:cNvSpPr>
            <p:nvPr/>
          </p:nvSpPr>
          <p:spPr bwMode="auto">
            <a:xfrm>
              <a:off x="7291388" y="5335588"/>
              <a:ext cx="855663"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2</a:t>
              </a:r>
            </a:p>
          </p:txBody>
        </p:sp>
        <p:sp>
          <p:nvSpPr>
            <p:cNvPr id="36889" name="Text Box 142"/>
            <p:cNvSpPr txBox="1">
              <a:spLocks noChangeArrowheads="1"/>
            </p:cNvSpPr>
            <p:nvPr/>
          </p:nvSpPr>
          <p:spPr bwMode="auto">
            <a:xfrm>
              <a:off x="8148638" y="5346700"/>
              <a:ext cx="838200" cy="3032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dirty="0">
                  <a:solidFill>
                    <a:srgbClr val="000000"/>
                  </a:solidFill>
                  <a:latin typeface="Arial Unicode MS" panose="020B0604020202020204" pitchFamily="34" charset="-128"/>
                </a:rPr>
                <a:t>    3 </a:t>
              </a:r>
              <a:r>
                <a:rPr lang="de-DE" altLang="de-DE" sz="1400" baseline="30000" dirty="0">
                  <a:solidFill>
                    <a:srgbClr val="000000"/>
                  </a:solidFill>
                  <a:latin typeface="Arial Unicode MS" panose="020B0604020202020204" pitchFamily="34" charset="-128"/>
                </a:rPr>
                <a:t>15)</a:t>
              </a:r>
              <a:endParaRPr lang="de-DE" altLang="de-DE" sz="1400" dirty="0">
                <a:solidFill>
                  <a:srgbClr val="000000"/>
                </a:solidFill>
                <a:latin typeface="Arial Unicode MS" panose="020B0604020202020204" pitchFamily="34" charset="-128"/>
              </a:endParaRPr>
            </a:p>
          </p:txBody>
        </p:sp>
        <p:sp>
          <p:nvSpPr>
            <p:cNvPr id="36890" name="Text Box 143"/>
            <p:cNvSpPr txBox="1">
              <a:spLocks noChangeArrowheads="1"/>
            </p:cNvSpPr>
            <p:nvPr/>
          </p:nvSpPr>
          <p:spPr bwMode="auto">
            <a:xfrm>
              <a:off x="1501776" y="5335588"/>
              <a:ext cx="14303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Seminarfach</a:t>
              </a:r>
            </a:p>
          </p:txBody>
        </p:sp>
        <p:sp>
          <p:nvSpPr>
            <p:cNvPr id="36891" name="Text Box 144"/>
            <p:cNvSpPr txBox="1">
              <a:spLocks noChangeArrowheads="1"/>
            </p:cNvSpPr>
            <p:nvPr/>
          </p:nvSpPr>
          <p:spPr bwMode="auto">
            <a:xfrm>
              <a:off x="2936876" y="5337175"/>
              <a:ext cx="14303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Seminarfach</a:t>
              </a:r>
            </a:p>
          </p:txBody>
        </p:sp>
        <p:sp>
          <p:nvSpPr>
            <p:cNvPr id="36892" name="Text Box 145"/>
            <p:cNvSpPr txBox="1">
              <a:spLocks noChangeArrowheads="1"/>
            </p:cNvSpPr>
            <p:nvPr/>
          </p:nvSpPr>
          <p:spPr bwMode="auto">
            <a:xfrm>
              <a:off x="4368801" y="5335588"/>
              <a:ext cx="15446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Seminarfach</a:t>
              </a:r>
            </a:p>
          </p:txBody>
        </p:sp>
        <p:sp>
          <p:nvSpPr>
            <p:cNvPr id="36893" name="Text Box 146"/>
            <p:cNvSpPr txBox="1">
              <a:spLocks noChangeArrowheads="1"/>
            </p:cNvSpPr>
            <p:nvPr/>
          </p:nvSpPr>
          <p:spPr bwMode="auto">
            <a:xfrm>
              <a:off x="5913438" y="5335588"/>
              <a:ext cx="1379538" cy="311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solidFill>
                    <a:srgbClr val="000000"/>
                  </a:solidFill>
                  <a:latin typeface="Arial Unicode MS" panose="020B0604020202020204" pitchFamily="34" charset="-128"/>
                </a:rPr>
                <a:t>Seminarfach</a:t>
              </a:r>
            </a:p>
          </p:txBody>
        </p:sp>
        <p:sp>
          <p:nvSpPr>
            <p:cNvPr id="36894" name="Line 94"/>
            <p:cNvSpPr>
              <a:spLocks noChangeShapeType="1"/>
            </p:cNvSpPr>
            <p:nvPr/>
          </p:nvSpPr>
          <p:spPr bwMode="auto">
            <a:xfrm>
              <a:off x="136525" y="5670550"/>
              <a:ext cx="88328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de-DE"/>
            </a:p>
          </p:txBody>
        </p:sp>
      </p:grpSp>
      <p:grpSp>
        <p:nvGrpSpPr>
          <p:cNvPr id="10" name="Gruppieren 148"/>
          <p:cNvGrpSpPr>
            <a:grpSpLocks/>
          </p:cNvGrpSpPr>
          <p:nvPr/>
        </p:nvGrpSpPr>
        <p:grpSpPr bwMode="auto">
          <a:xfrm>
            <a:off x="1737466" y="1131888"/>
            <a:ext cx="7108084" cy="1547812"/>
            <a:chOff x="213969" y="1131096"/>
            <a:chExt cx="7107553" cy="1548101"/>
          </a:xfrm>
        </p:grpSpPr>
        <p:grpSp>
          <p:nvGrpSpPr>
            <p:cNvPr id="11" name="Gruppieren 145"/>
            <p:cNvGrpSpPr/>
            <p:nvPr/>
          </p:nvGrpSpPr>
          <p:grpSpPr>
            <a:xfrm>
              <a:off x="1545154" y="2058694"/>
              <a:ext cx="5776368" cy="620503"/>
              <a:chOff x="1551648" y="2052848"/>
              <a:chExt cx="5776368" cy="620503"/>
            </a:xfrm>
            <a:solidFill>
              <a:srgbClr val="FFFF00"/>
            </a:solidFill>
          </p:grpSpPr>
          <p:sp>
            <p:nvSpPr>
              <p:cNvPr id="2115" name="Text Box 152"/>
              <p:cNvSpPr txBox="1">
                <a:spLocks noChangeArrowheads="1"/>
              </p:cNvSpPr>
              <p:nvPr/>
            </p:nvSpPr>
            <p:spPr bwMode="auto">
              <a:xfrm>
                <a:off x="1551648" y="2065968"/>
                <a:ext cx="1431828" cy="304338"/>
              </a:xfrm>
              <a:prstGeom prst="rect">
                <a:avLst/>
              </a:prstGeom>
              <a:grpFill/>
              <a:ln w="25400">
                <a:solidFill>
                  <a:schemeClr val="tx1"/>
                </a:solidFill>
                <a:miter lim="800000"/>
                <a:headEnd/>
                <a:tailEnd/>
              </a:ln>
            </p:spPr>
            <p:txBody>
              <a:bodyPr lIns="36000" tIns="36000" rIns="36000" bIns="36000" anchor="ctr"/>
              <a:lstStyle/>
              <a:p>
                <a:pPr algn="ctr" eaLnBrk="1" hangingPunct="1">
                  <a:spcBef>
                    <a:spcPct val="50000"/>
                  </a:spcBef>
                  <a:defRPr/>
                </a:pPr>
                <a:r>
                  <a:rPr lang="de-DE" altLang="de-DE" sz="1400" dirty="0">
                    <a:solidFill>
                      <a:srgbClr val="000000"/>
                    </a:solidFill>
                  </a:rPr>
                  <a:t>NW</a:t>
                </a:r>
              </a:p>
            </p:txBody>
          </p:sp>
          <p:sp>
            <p:nvSpPr>
              <p:cNvPr id="2116" name="Text Box 106"/>
              <p:cNvSpPr txBox="1">
                <a:spLocks noChangeArrowheads="1"/>
              </p:cNvSpPr>
              <p:nvPr/>
            </p:nvSpPr>
            <p:spPr bwMode="auto">
              <a:xfrm>
                <a:off x="5951747" y="2052848"/>
                <a:ext cx="1376269" cy="312811"/>
              </a:xfrm>
              <a:prstGeom prst="rect">
                <a:avLst/>
              </a:prstGeom>
              <a:grpFill/>
              <a:ln w="25400">
                <a:solidFill>
                  <a:schemeClr val="tx1"/>
                </a:solidFill>
                <a:miter lim="800000"/>
                <a:headEnd/>
                <a:tailEnd/>
              </a:ln>
            </p:spPr>
            <p:txBody>
              <a:bodyPr lIns="36000" tIns="36000" rIns="36000" bIns="36000" anchor="ctr"/>
              <a:lstStyle/>
              <a:p>
                <a:pPr algn="ctr" eaLnBrk="1" hangingPunct="1">
                  <a:spcBef>
                    <a:spcPct val="50000"/>
                  </a:spcBef>
                  <a:defRPr/>
                </a:pPr>
                <a:r>
                  <a:rPr lang="de-DE" altLang="de-DE" sz="1400">
                    <a:solidFill>
                      <a:srgbClr val="000000"/>
                    </a:solidFill>
                  </a:rPr>
                  <a:t>NW</a:t>
                </a:r>
              </a:p>
            </p:txBody>
          </p:sp>
          <p:sp>
            <p:nvSpPr>
              <p:cNvPr id="2125" name="Text Box 107"/>
              <p:cNvSpPr txBox="1">
                <a:spLocks noChangeArrowheads="1"/>
              </p:cNvSpPr>
              <p:nvPr/>
            </p:nvSpPr>
            <p:spPr bwMode="auto">
              <a:xfrm>
                <a:off x="4397089" y="2363731"/>
                <a:ext cx="1547708" cy="309620"/>
              </a:xfrm>
              <a:prstGeom prst="rect">
                <a:avLst/>
              </a:prstGeom>
              <a:grpFill/>
              <a:ln w="25400">
                <a:solidFill>
                  <a:schemeClr val="tx1"/>
                </a:solidFill>
                <a:miter lim="800000"/>
                <a:headEnd/>
                <a:tailEnd/>
              </a:ln>
            </p:spPr>
            <p:txBody>
              <a:bodyPr lIns="36000" tIns="36000" rIns="36000" bIns="36000" anchor="ctr"/>
              <a:lstStyle/>
              <a:p>
                <a:pPr eaLnBrk="1" hangingPunct="1">
                  <a:spcBef>
                    <a:spcPct val="50000"/>
                  </a:spcBef>
                  <a:defRPr/>
                </a:pPr>
                <a:r>
                  <a:rPr lang="de-DE" altLang="de-DE" sz="1400" dirty="0">
                    <a:solidFill>
                      <a:srgbClr val="000000"/>
                    </a:solidFill>
                  </a:rPr>
                  <a:t>     Po/</a:t>
                </a:r>
                <a:r>
                  <a:rPr lang="de-DE" altLang="de-DE" sz="1400" dirty="0" err="1">
                    <a:solidFill>
                      <a:srgbClr val="000000"/>
                    </a:solidFill>
                  </a:rPr>
                  <a:t>Ek</a:t>
                </a:r>
                <a:r>
                  <a:rPr lang="de-DE" altLang="de-DE" sz="1400" dirty="0">
                    <a:solidFill>
                      <a:srgbClr val="000000"/>
                    </a:solidFill>
                  </a:rPr>
                  <a:t>/Re/</a:t>
                </a:r>
                <a:r>
                  <a:rPr lang="de-DE" altLang="de-DE" sz="1400" dirty="0" err="1">
                    <a:solidFill>
                      <a:srgbClr val="000000"/>
                    </a:solidFill>
                  </a:rPr>
                  <a:t>Pl</a:t>
                </a:r>
                <a:endParaRPr lang="de-DE" altLang="de-DE" sz="1400" dirty="0">
                  <a:solidFill>
                    <a:srgbClr val="000000"/>
                  </a:solidFill>
                </a:endParaRPr>
              </a:p>
            </p:txBody>
          </p:sp>
        </p:grpSp>
        <p:grpSp>
          <p:nvGrpSpPr>
            <p:cNvPr id="12" name="Gruppieren 143"/>
            <p:cNvGrpSpPr/>
            <p:nvPr/>
          </p:nvGrpSpPr>
          <p:grpSpPr>
            <a:xfrm>
              <a:off x="213969" y="1131096"/>
              <a:ext cx="4193150" cy="930487"/>
              <a:chOff x="336764" y="245708"/>
              <a:chExt cx="4193150" cy="930487"/>
            </a:xfrm>
            <a:solidFill>
              <a:srgbClr val="FFFF99"/>
            </a:solidFill>
          </p:grpSpPr>
          <p:sp>
            <p:nvSpPr>
              <p:cNvPr id="2111" name="Text Box 149"/>
              <p:cNvSpPr txBox="1">
                <a:spLocks noChangeArrowheads="1"/>
              </p:cNvSpPr>
              <p:nvPr/>
            </p:nvSpPr>
            <p:spPr bwMode="auto">
              <a:xfrm>
                <a:off x="340786" y="245708"/>
                <a:ext cx="1327060" cy="311221"/>
              </a:xfrm>
              <a:prstGeom prst="rect">
                <a:avLst/>
              </a:prstGeom>
              <a:grpFill/>
              <a:ln w="25400">
                <a:solidFill>
                  <a:schemeClr val="tx1"/>
                </a:solidFill>
                <a:miter lim="800000"/>
                <a:headEnd/>
                <a:tailEnd/>
              </a:ln>
            </p:spPr>
            <p:txBody>
              <a:bodyPr lIns="36000" tIns="36000" rIns="36000" bIns="36000" anchor="ctr"/>
              <a:lstStyle/>
              <a:p>
                <a:pPr algn="ctr" eaLnBrk="1" hangingPunct="1">
                  <a:spcBef>
                    <a:spcPct val="50000"/>
                  </a:spcBef>
                  <a:defRPr/>
                </a:pPr>
                <a:r>
                  <a:rPr lang="de-DE" altLang="de-DE" sz="1400" dirty="0"/>
                  <a:t>De</a:t>
                </a:r>
                <a:r>
                  <a:rPr lang="de-DE" altLang="de-DE" sz="1400" baseline="30000" dirty="0"/>
                  <a:t>3)</a:t>
                </a:r>
              </a:p>
            </p:txBody>
          </p:sp>
          <p:sp>
            <p:nvSpPr>
              <p:cNvPr id="2112" name="Text Box 150"/>
              <p:cNvSpPr txBox="1">
                <a:spLocks noChangeArrowheads="1"/>
              </p:cNvSpPr>
              <p:nvPr/>
            </p:nvSpPr>
            <p:spPr bwMode="auto">
              <a:xfrm>
                <a:off x="336764" y="556929"/>
                <a:ext cx="1325473" cy="319808"/>
              </a:xfrm>
              <a:prstGeom prst="rect">
                <a:avLst/>
              </a:prstGeom>
              <a:grpFill/>
              <a:ln w="25400">
                <a:solidFill>
                  <a:schemeClr val="tx1"/>
                </a:solidFill>
                <a:miter lim="800000"/>
                <a:headEnd/>
                <a:tailEnd/>
              </a:ln>
            </p:spPr>
            <p:txBody>
              <a:bodyPr lIns="36000" tIns="36000" rIns="36000" bIns="36000" anchor="ctr"/>
              <a:lstStyle/>
              <a:p>
                <a:pPr algn="ctr" eaLnBrk="1" hangingPunct="1">
                  <a:spcBef>
                    <a:spcPct val="50000"/>
                  </a:spcBef>
                  <a:defRPr/>
                </a:pPr>
                <a:r>
                  <a:rPr lang="de-DE" altLang="de-DE" sz="1400" dirty="0"/>
                  <a:t>FS</a:t>
                </a:r>
                <a:r>
                  <a:rPr lang="de-DE" altLang="de-DE" sz="1400" baseline="30000" dirty="0"/>
                  <a:t>3)</a:t>
                </a:r>
              </a:p>
            </p:txBody>
          </p:sp>
          <p:sp>
            <p:nvSpPr>
              <p:cNvPr id="2113" name="Text Box 153"/>
              <p:cNvSpPr txBox="1">
                <a:spLocks noChangeArrowheads="1"/>
              </p:cNvSpPr>
              <p:nvPr/>
            </p:nvSpPr>
            <p:spPr bwMode="auto">
              <a:xfrm>
                <a:off x="3094598" y="245708"/>
                <a:ext cx="1427066" cy="316872"/>
              </a:xfrm>
              <a:prstGeom prst="rect">
                <a:avLst/>
              </a:prstGeom>
              <a:grpFill/>
              <a:ln w="25400">
                <a:solidFill>
                  <a:schemeClr val="tx1"/>
                </a:solidFill>
                <a:miter lim="800000"/>
                <a:headEnd/>
                <a:tailEnd/>
              </a:ln>
            </p:spPr>
            <p:txBody>
              <a:bodyPr lIns="36000" tIns="36000" rIns="36000" bIns="36000" anchor="ctr"/>
              <a:lstStyle/>
              <a:p>
                <a:pPr algn="ctr" eaLnBrk="1" hangingPunct="1">
                  <a:spcBef>
                    <a:spcPct val="50000"/>
                  </a:spcBef>
                  <a:defRPr/>
                </a:pPr>
                <a:r>
                  <a:rPr lang="de-DE" altLang="de-DE" sz="1400" dirty="0"/>
                  <a:t>De</a:t>
                </a:r>
                <a:r>
                  <a:rPr lang="de-DE" altLang="de-DE" sz="1400" baseline="30000" dirty="0"/>
                  <a:t>3)</a:t>
                </a:r>
                <a:endParaRPr lang="de-DE" altLang="de-DE" sz="1400" dirty="0"/>
              </a:p>
            </p:txBody>
          </p:sp>
          <p:sp>
            <p:nvSpPr>
              <p:cNvPr id="2114" name="Text Box 154"/>
              <p:cNvSpPr txBox="1">
                <a:spLocks noChangeArrowheads="1"/>
              </p:cNvSpPr>
              <p:nvPr/>
            </p:nvSpPr>
            <p:spPr bwMode="auto">
              <a:xfrm>
                <a:off x="3099673" y="864974"/>
                <a:ext cx="1430241" cy="311221"/>
              </a:xfrm>
              <a:prstGeom prst="rect">
                <a:avLst/>
              </a:prstGeom>
              <a:grpFill/>
              <a:ln w="25400">
                <a:solidFill>
                  <a:schemeClr val="tx1"/>
                </a:solidFill>
                <a:miter lim="800000"/>
                <a:headEnd/>
                <a:tailEnd/>
              </a:ln>
            </p:spPr>
            <p:txBody>
              <a:bodyPr lIns="36000" tIns="36000" rIns="36000" bIns="36000" anchor="ctr"/>
              <a:lstStyle/>
              <a:p>
                <a:pPr algn="ctr" eaLnBrk="1" hangingPunct="1">
                  <a:spcBef>
                    <a:spcPct val="50000"/>
                  </a:spcBef>
                  <a:defRPr/>
                </a:pPr>
                <a:r>
                  <a:rPr lang="de-DE" altLang="de-DE" sz="1400" dirty="0"/>
                  <a:t>Ma</a:t>
                </a:r>
                <a:r>
                  <a:rPr lang="de-DE" altLang="de-DE" sz="1400" baseline="30000" dirty="0"/>
                  <a:t>3)</a:t>
                </a:r>
              </a:p>
            </p:txBody>
          </p:sp>
        </p:grpSp>
      </p:grpSp>
      <p:pic>
        <p:nvPicPr>
          <p:cNvPr id="146" name="Picture 124" descr="http://abi09.sghm.de/img/affiliates/vikilu.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24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371819" y="103815"/>
            <a:ext cx="8743731"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b="1" dirty="0">
                <a:latin typeface="Calibri" panose="020F0502020204030204" pitchFamily="34" charset="0"/>
                <a:cs typeface="Calibri" panose="020F0502020204030204" pitchFamily="34" charset="0"/>
              </a:rPr>
              <a:t>Sprachlicher Schwerpunkt – mögliche Wahl</a:t>
            </a:r>
          </a:p>
        </p:txBody>
      </p:sp>
      <p:grpSp>
        <p:nvGrpSpPr>
          <p:cNvPr id="100484" name="Group 132"/>
          <p:cNvGrpSpPr>
            <a:grpSpLocks/>
          </p:cNvGrpSpPr>
          <p:nvPr/>
        </p:nvGrpSpPr>
        <p:grpSpPr bwMode="auto">
          <a:xfrm>
            <a:off x="1941514" y="1544638"/>
            <a:ext cx="4116387" cy="1698625"/>
            <a:chOff x="263" y="973"/>
            <a:chExt cx="2593" cy="1070"/>
          </a:xfrm>
        </p:grpSpPr>
        <p:sp>
          <p:nvSpPr>
            <p:cNvPr id="38992" name="Text Box 20"/>
            <p:cNvSpPr txBox="1">
              <a:spLocks noChangeArrowheads="1"/>
            </p:cNvSpPr>
            <p:nvPr/>
          </p:nvSpPr>
          <p:spPr bwMode="auto">
            <a:xfrm>
              <a:off x="1751" y="1680"/>
              <a:ext cx="1103"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grpSp>
          <p:nvGrpSpPr>
            <p:cNvPr id="38993" name="Group 129"/>
            <p:cNvGrpSpPr>
              <a:grpSpLocks/>
            </p:cNvGrpSpPr>
            <p:nvPr/>
          </p:nvGrpSpPr>
          <p:grpSpPr bwMode="auto">
            <a:xfrm>
              <a:off x="263" y="973"/>
              <a:ext cx="2593" cy="1070"/>
              <a:chOff x="263" y="973"/>
              <a:chExt cx="2593" cy="1070"/>
            </a:xfrm>
          </p:grpSpPr>
          <p:grpSp>
            <p:nvGrpSpPr>
              <p:cNvPr id="38994" name="Group 6"/>
              <p:cNvGrpSpPr>
                <a:grpSpLocks/>
              </p:cNvGrpSpPr>
              <p:nvPr/>
            </p:nvGrpSpPr>
            <p:grpSpPr bwMode="auto">
              <a:xfrm>
                <a:off x="264" y="973"/>
                <a:ext cx="2591" cy="162"/>
                <a:chOff x="456" y="630"/>
                <a:chExt cx="2112" cy="162"/>
              </a:xfrm>
            </p:grpSpPr>
            <p:sp>
              <p:nvSpPr>
                <p:cNvPr id="39008" name="Text Box 7"/>
                <p:cNvSpPr txBox="1">
                  <a:spLocks noChangeArrowheads="1"/>
                </p:cNvSpPr>
                <p:nvPr/>
              </p:nvSpPr>
              <p:spPr bwMode="auto">
                <a:xfrm>
                  <a:off x="456" y="630"/>
                  <a:ext cx="1214"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Deutsch</a:t>
                  </a:r>
                </a:p>
              </p:txBody>
            </p:sp>
            <p:sp>
              <p:nvSpPr>
                <p:cNvPr id="39009" name="Text Box 8"/>
                <p:cNvSpPr txBox="1">
                  <a:spLocks noChangeArrowheads="1"/>
                </p:cNvSpPr>
                <p:nvPr/>
              </p:nvSpPr>
              <p:spPr bwMode="auto">
                <a:xfrm>
                  <a:off x="1669" y="630"/>
                  <a:ext cx="89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grpSp>
          <p:grpSp>
            <p:nvGrpSpPr>
              <p:cNvPr id="38995" name="Group 9"/>
              <p:cNvGrpSpPr>
                <a:grpSpLocks/>
              </p:cNvGrpSpPr>
              <p:nvPr/>
            </p:nvGrpSpPr>
            <p:grpSpPr bwMode="auto">
              <a:xfrm>
                <a:off x="265" y="1148"/>
                <a:ext cx="2591" cy="163"/>
                <a:chOff x="456" y="629"/>
                <a:chExt cx="2112" cy="163"/>
              </a:xfrm>
            </p:grpSpPr>
            <p:sp>
              <p:nvSpPr>
                <p:cNvPr id="39006" name="Text Box 10"/>
                <p:cNvSpPr txBox="1">
                  <a:spLocks noChangeArrowheads="1"/>
                </p:cNvSpPr>
                <p:nvPr/>
              </p:nvSpPr>
              <p:spPr bwMode="auto">
                <a:xfrm>
                  <a:off x="456" y="630"/>
                  <a:ext cx="1214"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Fortgef. Fremdsprache        </a:t>
                  </a:r>
                  <a:r>
                    <a:rPr lang="de-DE" altLang="de-DE" sz="1200">
                      <a:solidFill>
                        <a:srgbClr val="FF3300"/>
                      </a:solidFill>
                      <a:latin typeface="Arial Unicode MS" panose="020B0604020202020204" pitchFamily="34" charset="-128"/>
                    </a:rPr>
                    <a:t> P2</a:t>
                  </a:r>
                </a:p>
              </p:txBody>
            </p:sp>
            <p:sp>
              <p:nvSpPr>
                <p:cNvPr id="39007" name="Text Box 11"/>
                <p:cNvSpPr txBox="1">
                  <a:spLocks noChangeArrowheads="1"/>
                </p:cNvSpPr>
                <p:nvPr/>
              </p:nvSpPr>
              <p:spPr bwMode="auto">
                <a:xfrm>
                  <a:off x="1669" y="629"/>
                  <a:ext cx="899"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grpSp>
          <p:grpSp>
            <p:nvGrpSpPr>
              <p:cNvPr id="38996" name="Group 12"/>
              <p:cNvGrpSpPr>
                <a:grpSpLocks/>
              </p:cNvGrpSpPr>
              <p:nvPr/>
            </p:nvGrpSpPr>
            <p:grpSpPr bwMode="auto">
              <a:xfrm>
                <a:off x="263" y="1327"/>
                <a:ext cx="2591" cy="163"/>
                <a:chOff x="456" y="629"/>
                <a:chExt cx="2112" cy="163"/>
              </a:xfrm>
            </p:grpSpPr>
            <p:sp>
              <p:nvSpPr>
                <p:cNvPr id="39004" name="Text Box 13"/>
                <p:cNvSpPr txBox="1">
                  <a:spLocks noChangeArrowheads="1"/>
                </p:cNvSpPr>
                <p:nvPr/>
              </p:nvSpPr>
              <p:spPr bwMode="auto">
                <a:xfrm>
                  <a:off x="456" y="629"/>
                  <a:ext cx="1214"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solidFill>
                        <a:srgbClr val="FF0000"/>
                      </a:solidFill>
                      <a:latin typeface="Arial Unicode MS" panose="020B0604020202020204" pitchFamily="34" charset="-128"/>
                    </a:rPr>
                    <a:t>Mathematik                                P</a:t>
                  </a:r>
                </a:p>
              </p:txBody>
            </p:sp>
            <p:sp>
              <p:nvSpPr>
                <p:cNvPr id="39005" name="Text Box 14"/>
                <p:cNvSpPr txBox="1">
                  <a:spLocks noChangeArrowheads="1"/>
                </p:cNvSpPr>
                <p:nvPr/>
              </p:nvSpPr>
              <p:spPr bwMode="auto">
                <a:xfrm>
                  <a:off x="1669" y="630"/>
                  <a:ext cx="89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grpSp>
          <p:grpSp>
            <p:nvGrpSpPr>
              <p:cNvPr id="38997" name="Group 15"/>
              <p:cNvGrpSpPr>
                <a:grpSpLocks/>
              </p:cNvGrpSpPr>
              <p:nvPr/>
            </p:nvGrpSpPr>
            <p:grpSpPr bwMode="auto">
              <a:xfrm>
                <a:off x="263" y="1503"/>
                <a:ext cx="2591" cy="163"/>
                <a:chOff x="456" y="629"/>
                <a:chExt cx="2112" cy="163"/>
              </a:xfrm>
            </p:grpSpPr>
            <p:sp>
              <p:nvSpPr>
                <p:cNvPr id="39002" name="Text Box 16"/>
                <p:cNvSpPr txBox="1">
                  <a:spLocks noChangeArrowheads="1"/>
                </p:cNvSpPr>
                <p:nvPr/>
              </p:nvSpPr>
              <p:spPr bwMode="auto">
                <a:xfrm>
                  <a:off x="456" y="629"/>
                  <a:ext cx="1214"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               P3</a:t>
                  </a:r>
                </a:p>
              </p:txBody>
            </p:sp>
            <p:sp>
              <p:nvSpPr>
                <p:cNvPr id="39003" name="Text Box 17"/>
                <p:cNvSpPr txBox="1">
                  <a:spLocks noChangeArrowheads="1"/>
                </p:cNvSpPr>
                <p:nvPr/>
              </p:nvSpPr>
              <p:spPr bwMode="auto">
                <a:xfrm>
                  <a:off x="1669" y="630"/>
                  <a:ext cx="89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grpSp>
          <p:sp>
            <p:nvSpPr>
              <p:cNvPr id="38998" name="Text Box 19"/>
              <p:cNvSpPr txBox="1">
                <a:spLocks noChangeArrowheads="1"/>
              </p:cNvSpPr>
              <p:nvPr/>
            </p:nvSpPr>
            <p:spPr bwMode="auto">
              <a:xfrm>
                <a:off x="263" y="1679"/>
                <a:ext cx="1489"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Fortgef. Fremdsprache       </a:t>
                </a:r>
                <a:r>
                  <a:rPr lang="de-DE" altLang="de-DE" sz="1200">
                    <a:solidFill>
                      <a:srgbClr val="CC9900"/>
                    </a:solidFill>
                    <a:latin typeface="Arial Unicode MS" panose="020B0604020202020204" pitchFamily="34" charset="-128"/>
                  </a:rPr>
                  <a:t> </a:t>
                </a:r>
                <a:r>
                  <a:rPr lang="de-DE" altLang="de-DE" sz="1200">
                    <a:latin typeface="Arial Unicode MS" panose="020B0604020202020204" pitchFamily="34" charset="-128"/>
                  </a:rPr>
                  <a:t>P1</a:t>
                </a:r>
                <a:r>
                  <a:rPr lang="de-DE" altLang="de-DE" sz="1200">
                    <a:solidFill>
                      <a:srgbClr val="CC9900"/>
                    </a:solidFill>
                    <a:latin typeface="Arial Unicode MS" panose="020B0604020202020204" pitchFamily="34" charset="-128"/>
                  </a:rPr>
                  <a:t> </a:t>
                </a:r>
                <a:r>
                  <a:rPr lang="de-DE" altLang="de-DE" sz="1200">
                    <a:solidFill>
                      <a:srgbClr val="FF0000"/>
                    </a:solidFill>
                    <a:latin typeface="Arial Unicode MS" panose="020B0604020202020204" pitchFamily="34" charset="-128"/>
                  </a:rPr>
                  <a:t> </a:t>
                </a:r>
              </a:p>
            </p:txBody>
          </p:sp>
          <p:sp>
            <p:nvSpPr>
              <p:cNvPr id="38999" name="Text Box 22"/>
              <p:cNvSpPr txBox="1">
                <a:spLocks noChangeArrowheads="1"/>
              </p:cNvSpPr>
              <p:nvPr/>
            </p:nvSpPr>
            <p:spPr bwMode="auto">
              <a:xfrm>
                <a:off x="263" y="185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latin typeface="Arial Unicode MS" panose="020B0604020202020204" pitchFamily="34" charset="-128"/>
                  </a:rPr>
                  <a:t>PF aus B: Rel. / Phil. /WN          P</a:t>
                </a:r>
              </a:p>
            </p:txBody>
          </p:sp>
          <p:sp>
            <p:nvSpPr>
              <p:cNvPr id="39000" name="Text Box 23"/>
              <p:cNvSpPr txBox="1">
                <a:spLocks noChangeArrowheads="1"/>
              </p:cNvSpPr>
              <p:nvPr/>
            </p:nvSpPr>
            <p:spPr bwMode="auto">
              <a:xfrm>
                <a:off x="1751" y="185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sp>
            <p:nvSpPr>
              <p:cNvPr id="39001" name="Line 41"/>
              <p:cNvSpPr>
                <a:spLocks noChangeShapeType="1"/>
              </p:cNvSpPr>
              <p:nvPr/>
            </p:nvSpPr>
            <p:spPr bwMode="auto">
              <a:xfrm>
                <a:off x="264" y="2043"/>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100490" name="Group 138"/>
          <p:cNvGrpSpPr>
            <a:grpSpLocks/>
          </p:cNvGrpSpPr>
          <p:nvPr/>
        </p:nvGrpSpPr>
        <p:grpSpPr bwMode="auto">
          <a:xfrm>
            <a:off x="1941514" y="3281363"/>
            <a:ext cx="4122737" cy="1700213"/>
            <a:chOff x="263" y="2067"/>
            <a:chExt cx="2597" cy="1071"/>
          </a:xfrm>
        </p:grpSpPr>
        <p:sp>
          <p:nvSpPr>
            <p:cNvPr id="38977" name="Text Box 26"/>
            <p:cNvSpPr txBox="1">
              <a:spLocks noChangeArrowheads="1"/>
            </p:cNvSpPr>
            <p:nvPr/>
          </p:nvSpPr>
          <p:spPr bwMode="auto">
            <a:xfrm>
              <a:off x="263" y="2239"/>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Geschichte</a:t>
              </a:r>
            </a:p>
          </p:txBody>
        </p:sp>
        <p:sp>
          <p:nvSpPr>
            <p:cNvPr id="38978" name="Text Box 27"/>
            <p:cNvSpPr txBox="1">
              <a:spLocks noChangeArrowheads="1"/>
            </p:cNvSpPr>
            <p:nvPr/>
          </p:nvSpPr>
          <p:spPr bwMode="auto">
            <a:xfrm>
              <a:off x="1751" y="2240"/>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sp>
          <p:nvSpPr>
            <p:cNvPr id="38979" name="Text Box 29"/>
            <p:cNvSpPr txBox="1">
              <a:spLocks noChangeArrowheads="1"/>
            </p:cNvSpPr>
            <p:nvPr/>
          </p:nvSpPr>
          <p:spPr bwMode="auto">
            <a:xfrm>
              <a:off x="263" y="2799"/>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Sport</a:t>
              </a:r>
            </a:p>
          </p:txBody>
        </p:sp>
        <p:sp>
          <p:nvSpPr>
            <p:cNvPr id="38980" name="Text Box 30"/>
            <p:cNvSpPr txBox="1">
              <a:spLocks noChangeArrowheads="1"/>
            </p:cNvSpPr>
            <p:nvPr/>
          </p:nvSpPr>
          <p:spPr bwMode="auto">
            <a:xfrm>
              <a:off x="1751" y="2800"/>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2   -   2   -   2   -   2</a:t>
              </a:r>
            </a:p>
          </p:txBody>
        </p:sp>
        <p:sp>
          <p:nvSpPr>
            <p:cNvPr id="38981" name="Text Box 32"/>
            <p:cNvSpPr txBox="1">
              <a:spLocks noChangeArrowheads="1"/>
            </p:cNvSpPr>
            <p:nvPr/>
          </p:nvSpPr>
          <p:spPr bwMode="auto">
            <a:xfrm>
              <a:off x="263" y="297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Seminarfach</a:t>
              </a:r>
            </a:p>
          </p:txBody>
        </p:sp>
        <p:sp>
          <p:nvSpPr>
            <p:cNvPr id="38982" name="Text Box 33"/>
            <p:cNvSpPr txBox="1">
              <a:spLocks noChangeArrowheads="1"/>
            </p:cNvSpPr>
            <p:nvPr/>
          </p:nvSpPr>
          <p:spPr bwMode="auto">
            <a:xfrm>
              <a:off x="1751" y="297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     2   -   2   -   2   </a:t>
              </a:r>
            </a:p>
          </p:txBody>
        </p:sp>
        <p:sp>
          <p:nvSpPr>
            <p:cNvPr id="38983" name="Text Box 35"/>
            <p:cNvSpPr txBox="1">
              <a:spLocks noChangeArrowheads="1"/>
            </p:cNvSpPr>
            <p:nvPr/>
          </p:nvSpPr>
          <p:spPr bwMode="auto">
            <a:xfrm>
              <a:off x="263" y="241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Politik-Wirtschaft</a:t>
              </a:r>
            </a:p>
          </p:txBody>
        </p:sp>
        <p:sp>
          <p:nvSpPr>
            <p:cNvPr id="38984" name="Text Box 36"/>
            <p:cNvSpPr txBox="1">
              <a:spLocks noChangeArrowheads="1"/>
            </p:cNvSpPr>
            <p:nvPr/>
          </p:nvSpPr>
          <p:spPr bwMode="auto">
            <a:xfrm>
              <a:off x="1751" y="241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nvGrpSpPr>
            <p:cNvPr id="38985" name="Group 38"/>
            <p:cNvGrpSpPr>
              <a:grpSpLocks/>
            </p:cNvGrpSpPr>
            <p:nvPr/>
          </p:nvGrpSpPr>
          <p:grpSpPr bwMode="auto">
            <a:xfrm>
              <a:off x="263" y="2067"/>
              <a:ext cx="2591" cy="163"/>
              <a:chOff x="456" y="629"/>
              <a:chExt cx="2112" cy="163"/>
            </a:xfrm>
          </p:grpSpPr>
          <p:sp>
            <p:nvSpPr>
              <p:cNvPr id="38990" name="Text Box 39"/>
              <p:cNvSpPr txBox="1">
                <a:spLocks noChangeArrowheads="1"/>
              </p:cNvSpPr>
              <p:nvPr/>
            </p:nvSpPr>
            <p:spPr bwMode="auto">
              <a:xfrm>
                <a:off x="456" y="629"/>
                <a:ext cx="1214"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Musik / Kunst / Darst. Spiel</a:t>
                </a:r>
              </a:p>
            </p:txBody>
          </p:sp>
          <p:sp>
            <p:nvSpPr>
              <p:cNvPr id="38991" name="Text Box 40"/>
              <p:cNvSpPr txBox="1">
                <a:spLocks noChangeArrowheads="1"/>
              </p:cNvSpPr>
              <p:nvPr/>
            </p:nvSpPr>
            <p:spPr bwMode="auto">
              <a:xfrm>
                <a:off x="1669" y="630"/>
                <a:ext cx="89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sp>
          <p:nvSpPr>
            <p:cNvPr id="38986" name="Line 43"/>
            <p:cNvSpPr>
              <a:spLocks noChangeShapeType="1"/>
            </p:cNvSpPr>
            <p:nvPr/>
          </p:nvSpPr>
          <p:spPr bwMode="auto">
            <a:xfrm>
              <a:off x="272" y="2600"/>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38987" name="Group 44"/>
            <p:cNvGrpSpPr>
              <a:grpSpLocks/>
            </p:cNvGrpSpPr>
            <p:nvPr/>
          </p:nvGrpSpPr>
          <p:grpSpPr bwMode="auto">
            <a:xfrm>
              <a:off x="263" y="2623"/>
              <a:ext cx="2591" cy="163"/>
              <a:chOff x="456" y="629"/>
              <a:chExt cx="2112" cy="163"/>
            </a:xfrm>
          </p:grpSpPr>
          <p:sp>
            <p:nvSpPr>
              <p:cNvPr id="38988" name="Text Box 45"/>
              <p:cNvSpPr txBox="1">
                <a:spLocks noChangeArrowheads="1"/>
              </p:cNvSpPr>
              <p:nvPr/>
            </p:nvSpPr>
            <p:spPr bwMode="auto">
              <a:xfrm>
                <a:off x="456" y="629"/>
                <a:ext cx="1214"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latin typeface="Arial Unicode MS" panose="020B0604020202020204" pitchFamily="34" charset="-128"/>
                  </a:rPr>
                  <a:t>Religion / WN / Philosophie</a:t>
                </a:r>
              </a:p>
            </p:txBody>
          </p:sp>
          <p:sp>
            <p:nvSpPr>
              <p:cNvPr id="38989" name="Text Box 46"/>
              <p:cNvSpPr txBox="1">
                <a:spLocks noChangeArrowheads="1"/>
              </p:cNvSpPr>
              <p:nvPr/>
            </p:nvSpPr>
            <p:spPr bwMode="auto">
              <a:xfrm>
                <a:off x="1669" y="630"/>
                <a:ext cx="89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200">
                  <a:solidFill>
                    <a:srgbClr val="0099FF"/>
                  </a:solidFill>
                  <a:latin typeface="Arial Unicode MS" panose="020B0604020202020204" pitchFamily="34" charset="-128"/>
                </a:endParaRPr>
              </a:p>
            </p:txBody>
          </p:sp>
        </p:grpSp>
      </p:grpSp>
      <p:grpSp>
        <p:nvGrpSpPr>
          <p:cNvPr id="100491" name="Group 139"/>
          <p:cNvGrpSpPr>
            <a:grpSpLocks/>
          </p:cNvGrpSpPr>
          <p:nvPr/>
        </p:nvGrpSpPr>
        <p:grpSpPr bwMode="auto">
          <a:xfrm>
            <a:off x="1941514" y="5041901"/>
            <a:ext cx="4116387" cy="881063"/>
            <a:chOff x="263" y="3176"/>
            <a:chExt cx="2593" cy="555"/>
          </a:xfrm>
        </p:grpSpPr>
        <p:sp>
          <p:nvSpPr>
            <p:cNvPr id="38969" name="Text Box 49"/>
            <p:cNvSpPr txBox="1">
              <a:spLocks noChangeArrowheads="1"/>
            </p:cNvSpPr>
            <p:nvPr/>
          </p:nvSpPr>
          <p:spPr bwMode="auto">
            <a:xfrm>
              <a:off x="267" y="3392"/>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Kurse  Einbringungsverpflichtung</a:t>
              </a:r>
            </a:p>
          </p:txBody>
        </p:sp>
        <p:sp>
          <p:nvSpPr>
            <p:cNvPr id="38970" name="Text Box 50"/>
            <p:cNvSpPr txBox="1">
              <a:spLocks noChangeArrowheads="1"/>
            </p:cNvSpPr>
            <p:nvPr/>
          </p:nvSpPr>
          <p:spPr bwMode="auto">
            <a:xfrm>
              <a:off x="1751" y="3393"/>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latin typeface="Arial Unicode MS" panose="020B0604020202020204" pitchFamily="34" charset="-128"/>
                </a:rPr>
                <a:t>32</a:t>
              </a:r>
            </a:p>
          </p:txBody>
        </p:sp>
        <p:grpSp>
          <p:nvGrpSpPr>
            <p:cNvPr id="38971" name="Group 52"/>
            <p:cNvGrpSpPr>
              <a:grpSpLocks/>
            </p:cNvGrpSpPr>
            <p:nvPr/>
          </p:nvGrpSpPr>
          <p:grpSpPr bwMode="auto">
            <a:xfrm>
              <a:off x="263" y="3216"/>
              <a:ext cx="2591" cy="163"/>
              <a:chOff x="456" y="629"/>
              <a:chExt cx="2112" cy="163"/>
            </a:xfrm>
          </p:grpSpPr>
          <p:sp>
            <p:nvSpPr>
              <p:cNvPr id="38975" name="Text Box 53"/>
              <p:cNvSpPr txBox="1">
                <a:spLocks noChangeArrowheads="1"/>
              </p:cNvSpPr>
              <p:nvPr/>
            </p:nvSpPr>
            <p:spPr bwMode="auto">
              <a:xfrm>
                <a:off x="456" y="629"/>
                <a:ext cx="1214"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Zahl der Belegpflichtstunden</a:t>
                </a:r>
              </a:p>
            </p:txBody>
          </p:sp>
          <p:sp>
            <p:nvSpPr>
              <p:cNvPr id="38976" name="Text Box 54"/>
              <p:cNvSpPr txBox="1">
                <a:spLocks noChangeArrowheads="1"/>
              </p:cNvSpPr>
              <p:nvPr/>
            </p:nvSpPr>
            <p:spPr bwMode="auto">
              <a:xfrm>
                <a:off x="1669" y="630"/>
                <a:ext cx="89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34  -  34  -  31  -  29</a:t>
                </a:r>
              </a:p>
            </p:txBody>
          </p:sp>
        </p:grpSp>
        <p:sp>
          <p:nvSpPr>
            <p:cNvPr id="38972" name="Line 55"/>
            <p:cNvSpPr>
              <a:spLocks noChangeShapeType="1"/>
            </p:cNvSpPr>
            <p:nvPr/>
          </p:nvSpPr>
          <p:spPr bwMode="auto">
            <a:xfrm>
              <a:off x="268" y="3176"/>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sp>
          <p:nvSpPr>
            <p:cNvPr id="38973" name="Text Box 57"/>
            <p:cNvSpPr txBox="1">
              <a:spLocks noChangeArrowheads="1"/>
            </p:cNvSpPr>
            <p:nvPr/>
          </p:nvSpPr>
          <p:spPr bwMode="auto">
            <a:xfrm>
              <a:off x="263" y="3568"/>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Stundenzahl durchschn.</a:t>
              </a:r>
            </a:p>
          </p:txBody>
        </p:sp>
        <p:sp>
          <p:nvSpPr>
            <p:cNvPr id="38974" name="Text Box 58"/>
            <p:cNvSpPr txBox="1">
              <a:spLocks noChangeArrowheads="1"/>
            </p:cNvSpPr>
            <p:nvPr/>
          </p:nvSpPr>
          <p:spPr bwMode="auto">
            <a:xfrm>
              <a:off x="1751" y="3569"/>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32</a:t>
              </a:r>
            </a:p>
          </p:txBody>
        </p:sp>
      </p:grpSp>
      <p:grpSp>
        <p:nvGrpSpPr>
          <p:cNvPr id="100478" name="Group 126"/>
          <p:cNvGrpSpPr>
            <a:grpSpLocks/>
          </p:cNvGrpSpPr>
          <p:nvPr/>
        </p:nvGrpSpPr>
        <p:grpSpPr bwMode="auto">
          <a:xfrm>
            <a:off x="1936750" y="793750"/>
            <a:ext cx="4121150" cy="674688"/>
            <a:chOff x="260" y="500"/>
            <a:chExt cx="2596" cy="425"/>
          </a:xfrm>
        </p:grpSpPr>
        <p:sp>
          <p:nvSpPr>
            <p:cNvPr id="38965" name="Text Box 3"/>
            <p:cNvSpPr txBox="1">
              <a:spLocks noChangeArrowheads="1"/>
            </p:cNvSpPr>
            <p:nvPr/>
          </p:nvSpPr>
          <p:spPr bwMode="auto">
            <a:xfrm>
              <a:off x="264" y="500"/>
              <a:ext cx="2592" cy="19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tabLst>
                  <a:tab pos="2062163" algn="l"/>
                </a:tabLst>
                <a:defRPr sz="3200">
                  <a:solidFill>
                    <a:schemeClr val="tx1"/>
                  </a:solidFill>
                  <a:latin typeface="Times New Roman" panose="02020603050405020304" pitchFamily="18" charset="0"/>
                </a:defRPr>
              </a:lvl1pPr>
              <a:lvl2pPr marL="742950" indent="-285750">
                <a:spcBef>
                  <a:spcPct val="20000"/>
                </a:spcBef>
                <a:buChar char="–"/>
                <a:tabLst>
                  <a:tab pos="2062163" algn="l"/>
                </a:tabLst>
                <a:defRPr sz="2800">
                  <a:solidFill>
                    <a:schemeClr val="tx1"/>
                  </a:solidFill>
                  <a:latin typeface="Times New Roman" panose="02020603050405020304" pitchFamily="18" charset="0"/>
                </a:defRPr>
              </a:lvl2pPr>
              <a:lvl3pPr marL="1143000" indent="-228600">
                <a:spcBef>
                  <a:spcPct val="20000"/>
                </a:spcBef>
                <a:buChar char="•"/>
                <a:tabLst>
                  <a:tab pos="2062163" algn="l"/>
                </a:tabLst>
                <a:defRPr sz="2400">
                  <a:solidFill>
                    <a:schemeClr val="tx1"/>
                  </a:solidFill>
                  <a:latin typeface="Times New Roman" panose="02020603050405020304" pitchFamily="18" charset="0"/>
                </a:defRPr>
              </a:lvl3pPr>
              <a:lvl4pPr marL="1600200" indent="-228600">
                <a:spcBef>
                  <a:spcPct val="20000"/>
                </a:spcBef>
                <a:buChar char="–"/>
                <a:tabLst>
                  <a:tab pos="2062163" algn="l"/>
                </a:tabLst>
                <a:defRPr sz="2000">
                  <a:solidFill>
                    <a:schemeClr val="tx1"/>
                  </a:solidFill>
                  <a:latin typeface="Times New Roman" panose="02020603050405020304" pitchFamily="18" charset="0"/>
                </a:defRPr>
              </a:lvl4pPr>
              <a:lvl5pPr marL="2057400" indent="-228600">
                <a:spcBef>
                  <a:spcPct val="20000"/>
                </a:spcBef>
                <a:buChar char="»"/>
                <a:tabLst>
                  <a:tab pos="20621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Beispiel 1</a:t>
              </a:r>
              <a:endParaRPr lang="de-DE" altLang="de-DE" sz="1400">
                <a:solidFill>
                  <a:srgbClr val="FF0000"/>
                </a:solidFill>
                <a:latin typeface="Arial Unicode MS" panose="020B0604020202020204" pitchFamily="34" charset="-128"/>
              </a:endParaRPr>
            </a:p>
          </p:txBody>
        </p:sp>
        <p:sp>
          <p:nvSpPr>
            <p:cNvPr id="38966" name="Text Box 61"/>
            <p:cNvSpPr txBox="1">
              <a:spLocks noChangeArrowheads="1"/>
            </p:cNvSpPr>
            <p:nvPr/>
          </p:nvSpPr>
          <p:spPr bwMode="auto">
            <a:xfrm>
              <a:off x="264" y="71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Fächer</a:t>
              </a:r>
            </a:p>
          </p:txBody>
        </p:sp>
        <p:sp>
          <p:nvSpPr>
            <p:cNvPr id="38967" name="Text Box 62"/>
            <p:cNvSpPr txBox="1">
              <a:spLocks noChangeArrowheads="1"/>
            </p:cNvSpPr>
            <p:nvPr/>
          </p:nvSpPr>
          <p:spPr bwMode="auto">
            <a:xfrm>
              <a:off x="1752" y="715"/>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Std in Jg 12 u. 13</a:t>
              </a:r>
            </a:p>
          </p:txBody>
        </p:sp>
        <p:sp>
          <p:nvSpPr>
            <p:cNvPr id="38968" name="Line 63"/>
            <p:cNvSpPr>
              <a:spLocks noChangeShapeType="1"/>
            </p:cNvSpPr>
            <p:nvPr/>
          </p:nvSpPr>
          <p:spPr bwMode="auto">
            <a:xfrm>
              <a:off x="260" y="925"/>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nvGrpSpPr>
          <p:cNvPr id="100485" name="Group 133"/>
          <p:cNvGrpSpPr>
            <a:grpSpLocks/>
          </p:cNvGrpSpPr>
          <p:nvPr/>
        </p:nvGrpSpPr>
        <p:grpSpPr bwMode="auto">
          <a:xfrm>
            <a:off x="6243639" y="1543052"/>
            <a:ext cx="4116387" cy="1700213"/>
            <a:chOff x="2973" y="972"/>
            <a:chExt cx="2593" cy="1071"/>
          </a:xfrm>
        </p:grpSpPr>
        <p:sp>
          <p:nvSpPr>
            <p:cNvPr id="38952" name="Text Box 67"/>
            <p:cNvSpPr txBox="1">
              <a:spLocks noChangeArrowheads="1"/>
            </p:cNvSpPr>
            <p:nvPr/>
          </p:nvSpPr>
          <p:spPr bwMode="auto">
            <a:xfrm>
              <a:off x="2974" y="972"/>
              <a:ext cx="1489"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solidFill>
                    <a:srgbClr val="FF0000"/>
                  </a:solidFill>
                  <a:latin typeface="Arial Unicode MS" panose="020B0604020202020204" pitchFamily="34" charset="-128"/>
                </a:rPr>
                <a:t>Deutsch                      </a:t>
              </a:r>
              <a:r>
                <a:rPr lang="de-DE" altLang="de-DE" sz="1200" dirty="0">
                  <a:solidFill>
                    <a:srgbClr val="FF3300"/>
                  </a:solidFill>
                  <a:latin typeface="Arial Unicode MS" panose="020B0604020202020204" pitchFamily="34" charset="-128"/>
                </a:rPr>
                <a:t>P2</a:t>
              </a:r>
            </a:p>
          </p:txBody>
        </p:sp>
        <p:sp>
          <p:nvSpPr>
            <p:cNvPr id="38953" name="Text Box 68"/>
            <p:cNvSpPr txBox="1">
              <a:spLocks noChangeArrowheads="1"/>
            </p:cNvSpPr>
            <p:nvPr/>
          </p:nvSpPr>
          <p:spPr bwMode="auto">
            <a:xfrm>
              <a:off x="4462" y="973"/>
              <a:ext cx="1103"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sp>
          <p:nvSpPr>
            <p:cNvPr id="38954" name="Text Box 70"/>
            <p:cNvSpPr txBox="1">
              <a:spLocks noChangeArrowheads="1"/>
            </p:cNvSpPr>
            <p:nvPr/>
          </p:nvSpPr>
          <p:spPr bwMode="auto">
            <a:xfrm>
              <a:off x="2975" y="1149"/>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Fremdsprache</a:t>
              </a:r>
              <a:endParaRPr lang="de-DE" altLang="de-DE" sz="1200">
                <a:solidFill>
                  <a:srgbClr val="CC9900"/>
                </a:solidFill>
                <a:latin typeface="Arial Unicode MS" panose="020B0604020202020204" pitchFamily="34" charset="-128"/>
              </a:endParaRPr>
            </a:p>
          </p:txBody>
        </p:sp>
        <p:sp>
          <p:nvSpPr>
            <p:cNvPr id="38955" name="Text Box 71"/>
            <p:cNvSpPr txBox="1">
              <a:spLocks noChangeArrowheads="1"/>
            </p:cNvSpPr>
            <p:nvPr/>
          </p:nvSpPr>
          <p:spPr bwMode="auto">
            <a:xfrm>
              <a:off x="4463" y="1148"/>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sp>
          <p:nvSpPr>
            <p:cNvPr id="38956" name="Text Box 73"/>
            <p:cNvSpPr txBox="1">
              <a:spLocks noChangeArrowheads="1"/>
            </p:cNvSpPr>
            <p:nvPr/>
          </p:nvSpPr>
          <p:spPr bwMode="auto">
            <a:xfrm>
              <a:off x="2973" y="1327"/>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Mathematik                           P</a:t>
              </a:r>
            </a:p>
          </p:txBody>
        </p:sp>
        <p:sp>
          <p:nvSpPr>
            <p:cNvPr id="38957" name="Text Box 74"/>
            <p:cNvSpPr txBox="1">
              <a:spLocks noChangeArrowheads="1"/>
            </p:cNvSpPr>
            <p:nvPr/>
          </p:nvSpPr>
          <p:spPr bwMode="auto">
            <a:xfrm>
              <a:off x="4461" y="1328"/>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sp>
          <p:nvSpPr>
            <p:cNvPr id="38958" name="Text Box 76"/>
            <p:cNvSpPr txBox="1">
              <a:spLocks noChangeArrowheads="1"/>
            </p:cNvSpPr>
            <p:nvPr/>
          </p:nvSpPr>
          <p:spPr bwMode="auto">
            <a:xfrm>
              <a:off x="2973" y="1503"/>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a:t>
              </a:r>
            </a:p>
          </p:txBody>
        </p:sp>
        <p:sp>
          <p:nvSpPr>
            <p:cNvPr id="38959" name="Text Box 77"/>
            <p:cNvSpPr txBox="1">
              <a:spLocks noChangeArrowheads="1"/>
            </p:cNvSpPr>
            <p:nvPr/>
          </p:nvSpPr>
          <p:spPr bwMode="auto">
            <a:xfrm>
              <a:off x="4461" y="1504"/>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sp>
          <p:nvSpPr>
            <p:cNvPr id="38960" name="Text Box 79"/>
            <p:cNvSpPr txBox="1">
              <a:spLocks noChangeArrowheads="1"/>
            </p:cNvSpPr>
            <p:nvPr/>
          </p:nvSpPr>
          <p:spPr bwMode="auto">
            <a:xfrm>
              <a:off x="2973" y="1679"/>
              <a:ext cx="1489"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err="1">
                  <a:latin typeface="Arial Unicode MS" panose="020B0604020202020204" pitchFamily="34" charset="-128"/>
                </a:rPr>
                <a:t>Fortgef</a:t>
              </a:r>
              <a:r>
                <a:rPr lang="de-DE" altLang="de-DE" sz="1200" dirty="0">
                  <a:latin typeface="Arial Unicode MS" panose="020B0604020202020204" pitchFamily="34" charset="-128"/>
                </a:rPr>
                <a:t>. Fremdsprache P1</a:t>
              </a:r>
              <a:r>
                <a:rPr lang="de-DE" altLang="de-DE" sz="1200" dirty="0">
                  <a:solidFill>
                    <a:srgbClr val="CC9900"/>
                  </a:solidFill>
                  <a:latin typeface="Arial Unicode MS" panose="020B0604020202020204" pitchFamily="34" charset="-128"/>
                </a:rPr>
                <a:t> </a:t>
              </a:r>
              <a:r>
                <a:rPr lang="de-DE" altLang="de-DE" sz="1200" dirty="0">
                  <a:solidFill>
                    <a:srgbClr val="FF0000"/>
                  </a:solidFill>
                  <a:latin typeface="Arial Unicode MS" panose="020B0604020202020204" pitchFamily="34" charset="-128"/>
                </a:rPr>
                <a:t> </a:t>
              </a:r>
            </a:p>
          </p:txBody>
        </p:sp>
        <p:sp>
          <p:nvSpPr>
            <p:cNvPr id="38961" name="Text Box 80"/>
            <p:cNvSpPr txBox="1">
              <a:spLocks noChangeArrowheads="1"/>
            </p:cNvSpPr>
            <p:nvPr/>
          </p:nvSpPr>
          <p:spPr bwMode="auto">
            <a:xfrm>
              <a:off x="4461" y="1680"/>
              <a:ext cx="1103"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sp>
          <p:nvSpPr>
            <p:cNvPr id="38962" name="Text Box 82"/>
            <p:cNvSpPr txBox="1">
              <a:spLocks noChangeArrowheads="1"/>
            </p:cNvSpPr>
            <p:nvPr/>
          </p:nvSpPr>
          <p:spPr bwMode="auto">
            <a:xfrm>
              <a:off x="2973" y="185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latin typeface="Arial Unicode MS" panose="020B0604020202020204" pitchFamily="34" charset="-128"/>
                </a:rPr>
                <a:t>PF aus B: Erdkunde     P3</a:t>
              </a:r>
            </a:p>
          </p:txBody>
        </p:sp>
        <p:sp>
          <p:nvSpPr>
            <p:cNvPr id="38963" name="Text Box 83"/>
            <p:cNvSpPr txBox="1">
              <a:spLocks noChangeArrowheads="1"/>
            </p:cNvSpPr>
            <p:nvPr/>
          </p:nvSpPr>
          <p:spPr bwMode="auto">
            <a:xfrm>
              <a:off x="4461" y="185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sp>
          <p:nvSpPr>
            <p:cNvPr id="38964" name="Line 101"/>
            <p:cNvSpPr>
              <a:spLocks noChangeShapeType="1"/>
            </p:cNvSpPr>
            <p:nvPr/>
          </p:nvSpPr>
          <p:spPr bwMode="auto">
            <a:xfrm>
              <a:off x="2974" y="2043"/>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nvGrpSpPr>
          <p:cNvPr id="100492" name="Group 140"/>
          <p:cNvGrpSpPr>
            <a:grpSpLocks/>
          </p:cNvGrpSpPr>
          <p:nvPr/>
        </p:nvGrpSpPr>
        <p:grpSpPr bwMode="auto">
          <a:xfrm>
            <a:off x="6243639" y="3281364"/>
            <a:ext cx="4122737" cy="1704975"/>
            <a:chOff x="2973" y="2067"/>
            <a:chExt cx="2597" cy="1074"/>
          </a:xfrm>
        </p:grpSpPr>
        <p:sp>
          <p:nvSpPr>
            <p:cNvPr id="38937" name="Text Box 86"/>
            <p:cNvSpPr txBox="1">
              <a:spLocks noChangeArrowheads="1"/>
            </p:cNvSpPr>
            <p:nvPr/>
          </p:nvSpPr>
          <p:spPr bwMode="auto">
            <a:xfrm>
              <a:off x="2973" y="2239"/>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Geschichte</a:t>
              </a:r>
            </a:p>
          </p:txBody>
        </p:sp>
        <p:sp>
          <p:nvSpPr>
            <p:cNvPr id="38938" name="Text Box 87"/>
            <p:cNvSpPr txBox="1">
              <a:spLocks noChangeArrowheads="1"/>
            </p:cNvSpPr>
            <p:nvPr/>
          </p:nvSpPr>
          <p:spPr bwMode="auto">
            <a:xfrm>
              <a:off x="4461" y="2240"/>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sp>
          <p:nvSpPr>
            <p:cNvPr id="38939" name="Text Box 89"/>
            <p:cNvSpPr txBox="1">
              <a:spLocks noChangeArrowheads="1"/>
            </p:cNvSpPr>
            <p:nvPr/>
          </p:nvSpPr>
          <p:spPr bwMode="auto">
            <a:xfrm>
              <a:off x="2973" y="2802"/>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Sport</a:t>
              </a:r>
            </a:p>
          </p:txBody>
        </p:sp>
        <p:sp>
          <p:nvSpPr>
            <p:cNvPr id="38940" name="Text Box 90"/>
            <p:cNvSpPr txBox="1">
              <a:spLocks noChangeArrowheads="1"/>
            </p:cNvSpPr>
            <p:nvPr/>
          </p:nvSpPr>
          <p:spPr bwMode="auto">
            <a:xfrm>
              <a:off x="4461" y="2803"/>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2   -   2   -   2   -   2</a:t>
              </a:r>
            </a:p>
          </p:txBody>
        </p:sp>
        <p:sp>
          <p:nvSpPr>
            <p:cNvPr id="38941" name="Text Box 92"/>
            <p:cNvSpPr txBox="1">
              <a:spLocks noChangeArrowheads="1"/>
            </p:cNvSpPr>
            <p:nvPr/>
          </p:nvSpPr>
          <p:spPr bwMode="auto">
            <a:xfrm>
              <a:off x="2973" y="2978"/>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Seminarfach</a:t>
              </a:r>
            </a:p>
          </p:txBody>
        </p:sp>
        <p:sp>
          <p:nvSpPr>
            <p:cNvPr id="38942" name="Text Box 93"/>
            <p:cNvSpPr txBox="1">
              <a:spLocks noChangeArrowheads="1"/>
            </p:cNvSpPr>
            <p:nvPr/>
          </p:nvSpPr>
          <p:spPr bwMode="auto">
            <a:xfrm>
              <a:off x="4461" y="2979"/>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     2   -   2   -   2  </a:t>
              </a:r>
            </a:p>
          </p:txBody>
        </p:sp>
        <p:sp>
          <p:nvSpPr>
            <p:cNvPr id="38943" name="Text Box 95"/>
            <p:cNvSpPr txBox="1">
              <a:spLocks noChangeArrowheads="1"/>
            </p:cNvSpPr>
            <p:nvPr/>
          </p:nvSpPr>
          <p:spPr bwMode="auto">
            <a:xfrm>
              <a:off x="2973" y="241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Politik-Wirtschaft                    P</a:t>
              </a:r>
            </a:p>
          </p:txBody>
        </p:sp>
        <p:sp>
          <p:nvSpPr>
            <p:cNvPr id="38944" name="Text Box 96"/>
            <p:cNvSpPr txBox="1">
              <a:spLocks noChangeArrowheads="1"/>
            </p:cNvSpPr>
            <p:nvPr/>
          </p:nvSpPr>
          <p:spPr bwMode="auto">
            <a:xfrm>
              <a:off x="4461" y="241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grpSp>
          <p:nvGrpSpPr>
            <p:cNvPr id="38945" name="Group 98"/>
            <p:cNvGrpSpPr>
              <a:grpSpLocks/>
            </p:cNvGrpSpPr>
            <p:nvPr/>
          </p:nvGrpSpPr>
          <p:grpSpPr bwMode="auto">
            <a:xfrm>
              <a:off x="2973" y="2067"/>
              <a:ext cx="2591" cy="163"/>
              <a:chOff x="456" y="629"/>
              <a:chExt cx="2112" cy="163"/>
            </a:xfrm>
          </p:grpSpPr>
          <p:sp>
            <p:nvSpPr>
              <p:cNvPr id="38950" name="Text Box 99"/>
              <p:cNvSpPr txBox="1">
                <a:spLocks noChangeArrowheads="1"/>
              </p:cNvSpPr>
              <p:nvPr/>
            </p:nvSpPr>
            <p:spPr bwMode="auto">
              <a:xfrm>
                <a:off x="456" y="629"/>
                <a:ext cx="1214"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Musik / Kunst / Darst. Spiel</a:t>
                </a:r>
              </a:p>
            </p:txBody>
          </p:sp>
          <p:sp>
            <p:nvSpPr>
              <p:cNvPr id="38951" name="Text Box 100"/>
              <p:cNvSpPr txBox="1">
                <a:spLocks noChangeArrowheads="1"/>
              </p:cNvSpPr>
              <p:nvPr/>
            </p:nvSpPr>
            <p:spPr bwMode="auto">
              <a:xfrm>
                <a:off x="1669" y="630"/>
                <a:ext cx="89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sp>
          <p:nvSpPr>
            <p:cNvPr id="38946" name="Line 103"/>
            <p:cNvSpPr>
              <a:spLocks noChangeShapeType="1"/>
            </p:cNvSpPr>
            <p:nvPr/>
          </p:nvSpPr>
          <p:spPr bwMode="auto">
            <a:xfrm>
              <a:off x="2982" y="2603"/>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38947" name="Group 104"/>
            <p:cNvGrpSpPr>
              <a:grpSpLocks/>
            </p:cNvGrpSpPr>
            <p:nvPr/>
          </p:nvGrpSpPr>
          <p:grpSpPr bwMode="auto">
            <a:xfrm>
              <a:off x="2973" y="2626"/>
              <a:ext cx="2591" cy="163"/>
              <a:chOff x="456" y="629"/>
              <a:chExt cx="2112" cy="163"/>
            </a:xfrm>
          </p:grpSpPr>
          <p:sp>
            <p:nvSpPr>
              <p:cNvPr id="38948" name="Text Box 105"/>
              <p:cNvSpPr txBox="1">
                <a:spLocks noChangeArrowheads="1"/>
              </p:cNvSpPr>
              <p:nvPr/>
            </p:nvSpPr>
            <p:spPr bwMode="auto">
              <a:xfrm>
                <a:off x="456" y="629"/>
                <a:ext cx="1214"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Religion / WN / Philosophie</a:t>
                </a:r>
              </a:p>
            </p:txBody>
          </p:sp>
          <p:sp>
            <p:nvSpPr>
              <p:cNvPr id="38949" name="Text Box 106"/>
              <p:cNvSpPr txBox="1">
                <a:spLocks noChangeArrowheads="1"/>
              </p:cNvSpPr>
              <p:nvPr/>
            </p:nvSpPr>
            <p:spPr bwMode="auto">
              <a:xfrm>
                <a:off x="1669" y="630"/>
                <a:ext cx="89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a:t>
                </a:r>
              </a:p>
            </p:txBody>
          </p:sp>
        </p:grpSp>
      </p:grpSp>
      <p:grpSp>
        <p:nvGrpSpPr>
          <p:cNvPr id="100493" name="Group 141"/>
          <p:cNvGrpSpPr>
            <a:grpSpLocks/>
          </p:cNvGrpSpPr>
          <p:nvPr/>
        </p:nvGrpSpPr>
        <p:grpSpPr bwMode="auto">
          <a:xfrm>
            <a:off x="6243639" y="5046663"/>
            <a:ext cx="4116387" cy="881062"/>
            <a:chOff x="2973" y="3179"/>
            <a:chExt cx="2593" cy="555"/>
          </a:xfrm>
        </p:grpSpPr>
        <p:sp>
          <p:nvSpPr>
            <p:cNvPr id="38928" name="Text Box 109"/>
            <p:cNvSpPr txBox="1">
              <a:spLocks noChangeArrowheads="1"/>
            </p:cNvSpPr>
            <p:nvPr/>
          </p:nvSpPr>
          <p:spPr bwMode="auto">
            <a:xfrm>
              <a:off x="2973" y="339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Kurse Einbringungsverpflichtung</a:t>
              </a:r>
            </a:p>
          </p:txBody>
        </p:sp>
        <p:sp>
          <p:nvSpPr>
            <p:cNvPr id="38929" name="Text Box 110"/>
            <p:cNvSpPr txBox="1">
              <a:spLocks noChangeArrowheads="1"/>
            </p:cNvSpPr>
            <p:nvPr/>
          </p:nvSpPr>
          <p:spPr bwMode="auto">
            <a:xfrm>
              <a:off x="4459" y="339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latin typeface="Arial Unicode MS" panose="020B0604020202020204" pitchFamily="34" charset="-128"/>
                </a:rPr>
                <a:t>36</a:t>
              </a:r>
            </a:p>
          </p:txBody>
        </p:sp>
        <p:grpSp>
          <p:nvGrpSpPr>
            <p:cNvPr id="38930" name="Group 112"/>
            <p:cNvGrpSpPr>
              <a:grpSpLocks/>
            </p:cNvGrpSpPr>
            <p:nvPr/>
          </p:nvGrpSpPr>
          <p:grpSpPr bwMode="auto">
            <a:xfrm>
              <a:off x="2973" y="3219"/>
              <a:ext cx="2591" cy="163"/>
              <a:chOff x="456" y="629"/>
              <a:chExt cx="2112" cy="163"/>
            </a:xfrm>
          </p:grpSpPr>
          <p:sp>
            <p:nvSpPr>
              <p:cNvPr id="38935" name="Text Box 113"/>
              <p:cNvSpPr txBox="1">
                <a:spLocks noChangeArrowheads="1"/>
              </p:cNvSpPr>
              <p:nvPr/>
            </p:nvSpPr>
            <p:spPr bwMode="auto">
              <a:xfrm>
                <a:off x="456" y="629"/>
                <a:ext cx="1214"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Zahl der Belegpflichtstunden</a:t>
                </a:r>
              </a:p>
            </p:txBody>
          </p:sp>
          <p:sp>
            <p:nvSpPr>
              <p:cNvPr id="38936" name="Text Box 114"/>
              <p:cNvSpPr txBox="1">
                <a:spLocks noChangeArrowheads="1"/>
              </p:cNvSpPr>
              <p:nvPr/>
            </p:nvSpPr>
            <p:spPr bwMode="auto">
              <a:xfrm>
                <a:off x="1669" y="630"/>
                <a:ext cx="89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37  -  37  -  34  -  32</a:t>
                </a:r>
              </a:p>
            </p:txBody>
          </p:sp>
        </p:grpSp>
        <p:sp>
          <p:nvSpPr>
            <p:cNvPr id="38931" name="Line 115"/>
            <p:cNvSpPr>
              <a:spLocks noChangeShapeType="1"/>
            </p:cNvSpPr>
            <p:nvPr/>
          </p:nvSpPr>
          <p:spPr bwMode="auto">
            <a:xfrm>
              <a:off x="2978" y="3179"/>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38932" name="Group 124"/>
            <p:cNvGrpSpPr>
              <a:grpSpLocks/>
            </p:cNvGrpSpPr>
            <p:nvPr/>
          </p:nvGrpSpPr>
          <p:grpSpPr bwMode="auto">
            <a:xfrm>
              <a:off x="2973" y="3571"/>
              <a:ext cx="2591" cy="163"/>
              <a:chOff x="2973" y="3641"/>
              <a:chExt cx="2591" cy="163"/>
            </a:xfrm>
          </p:grpSpPr>
          <p:sp>
            <p:nvSpPr>
              <p:cNvPr id="38933" name="Text Box 117"/>
              <p:cNvSpPr txBox="1">
                <a:spLocks noChangeArrowheads="1"/>
              </p:cNvSpPr>
              <p:nvPr/>
            </p:nvSpPr>
            <p:spPr bwMode="auto">
              <a:xfrm>
                <a:off x="2973" y="3641"/>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Stundenzahl durchschn.</a:t>
                </a:r>
              </a:p>
            </p:txBody>
          </p:sp>
          <p:sp>
            <p:nvSpPr>
              <p:cNvPr id="38934" name="Text Box 118"/>
              <p:cNvSpPr txBox="1">
                <a:spLocks noChangeArrowheads="1"/>
              </p:cNvSpPr>
              <p:nvPr/>
            </p:nvSpPr>
            <p:spPr bwMode="auto">
              <a:xfrm>
                <a:off x="4461" y="3642"/>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35</a:t>
                </a:r>
              </a:p>
            </p:txBody>
          </p:sp>
        </p:grpSp>
      </p:grpSp>
      <p:grpSp>
        <p:nvGrpSpPr>
          <p:cNvPr id="100480" name="Group 128"/>
          <p:cNvGrpSpPr>
            <a:grpSpLocks/>
          </p:cNvGrpSpPr>
          <p:nvPr/>
        </p:nvGrpSpPr>
        <p:grpSpPr bwMode="auto">
          <a:xfrm>
            <a:off x="6238875" y="793750"/>
            <a:ext cx="4121150" cy="674688"/>
            <a:chOff x="2970" y="500"/>
            <a:chExt cx="2596" cy="425"/>
          </a:xfrm>
        </p:grpSpPr>
        <p:sp>
          <p:nvSpPr>
            <p:cNvPr id="38924" name="Text Box 64"/>
            <p:cNvSpPr txBox="1">
              <a:spLocks noChangeArrowheads="1"/>
            </p:cNvSpPr>
            <p:nvPr/>
          </p:nvSpPr>
          <p:spPr bwMode="auto">
            <a:xfrm>
              <a:off x="2974" y="500"/>
              <a:ext cx="2592" cy="19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tabLst>
                  <a:tab pos="2062163" algn="l"/>
                </a:tabLst>
                <a:defRPr sz="3200">
                  <a:solidFill>
                    <a:schemeClr val="tx1"/>
                  </a:solidFill>
                  <a:latin typeface="Times New Roman" panose="02020603050405020304" pitchFamily="18" charset="0"/>
                </a:defRPr>
              </a:lvl1pPr>
              <a:lvl2pPr marL="742950" indent="-285750">
                <a:spcBef>
                  <a:spcPct val="20000"/>
                </a:spcBef>
                <a:buChar char="–"/>
                <a:tabLst>
                  <a:tab pos="2062163" algn="l"/>
                </a:tabLst>
                <a:defRPr sz="2800">
                  <a:solidFill>
                    <a:schemeClr val="tx1"/>
                  </a:solidFill>
                  <a:latin typeface="Times New Roman" panose="02020603050405020304" pitchFamily="18" charset="0"/>
                </a:defRPr>
              </a:lvl2pPr>
              <a:lvl3pPr marL="1143000" indent="-228600">
                <a:spcBef>
                  <a:spcPct val="20000"/>
                </a:spcBef>
                <a:buChar char="•"/>
                <a:tabLst>
                  <a:tab pos="2062163" algn="l"/>
                </a:tabLst>
                <a:defRPr sz="2400">
                  <a:solidFill>
                    <a:schemeClr val="tx1"/>
                  </a:solidFill>
                  <a:latin typeface="Times New Roman" panose="02020603050405020304" pitchFamily="18" charset="0"/>
                </a:defRPr>
              </a:lvl3pPr>
              <a:lvl4pPr marL="1600200" indent="-228600">
                <a:spcBef>
                  <a:spcPct val="20000"/>
                </a:spcBef>
                <a:buChar char="–"/>
                <a:tabLst>
                  <a:tab pos="2062163" algn="l"/>
                </a:tabLst>
                <a:defRPr sz="2000">
                  <a:solidFill>
                    <a:schemeClr val="tx1"/>
                  </a:solidFill>
                  <a:latin typeface="Times New Roman" panose="02020603050405020304" pitchFamily="18" charset="0"/>
                </a:defRPr>
              </a:lvl4pPr>
              <a:lvl5pPr marL="2057400" indent="-228600">
                <a:spcBef>
                  <a:spcPct val="20000"/>
                </a:spcBef>
                <a:buChar char="»"/>
                <a:tabLst>
                  <a:tab pos="20621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Beispiel 2</a:t>
              </a:r>
              <a:endParaRPr lang="de-DE" altLang="de-DE" sz="1400">
                <a:solidFill>
                  <a:srgbClr val="FF0000"/>
                </a:solidFill>
                <a:latin typeface="Arial Unicode MS" panose="020B0604020202020204" pitchFamily="34" charset="-128"/>
              </a:endParaRPr>
            </a:p>
          </p:txBody>
        </p:sp>
        <p:sp>
          <p:nvSpPr>
            <p:cNvPr id="38925" name="Text Box 121"/>
            <p:cNvSpPr txBox="1">
              <a:spLocks noChangeArrowheads="1"/>
            </p:cNvSpPr>
            <p:nvPr/>
          </p:nvSpPr>
          <p:spPr bwMode="auto">
            <a:xfrm>
              <a:off x="2974" y="71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Fächer</a:t>
              </a:r>
            </a:p>
          </p:txBody>
        </p:sp>
        <p:sp>
          <p:nvSpPr>
            <p:cNvPr id="38926" name="Text Box 122"/>
            <p:cNvSpPr txBox="1">
              <a:spLocks noChangeArrowheads="1"/>
            </p:cNvSpPr>
            <p:nvPr/>
          </p:nvSpPr>
          <p:spPr bwMode="auto">
            <a:xfrm>
              <a:off x="4462" y="715"/>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Std in Jg 12 u. 13</a:t>
              </a:r>
            </a:p>
          </p:txBody>
        </p:sp>
        <p:sp>
          <p:nvSpPr>
            <p:cNvPr id="38927" name="Line 123"/>
            <p:cNvSpPr>
              <a:spLocks noChangeShapeType="1"/>
            </p:cNvSpPr>
            <p:nvPr/>
          </p:nvSpPr>
          <p:spPr bwMode="auto">
            <a:xfrm>
              <a:off x="2970" y="925"/>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pic>
        <p:nvPicPr>
          <p:cNvPr id="38923" name="Picture 142" descr="PhVN-Logo_blank"/>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115550" y="6288088"/>
            <a:ext cx="306388" cy="36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5A9005BC-28DF-4E1D-AB5D-316CD8CA6991}"/>
              </a:ext>
            </a:extLst>
          </p:cNvPr>
          <p:cNvSpPr/>
          <p:nvPr/>
        </p:nvSpPr>
        <p:spPr>
          <a:xfrm>
            <a:off x="147145" y="1800227"/>
            <a:ext cx="1684829" cy="5857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solidFill>
                  <a:srgbClr val="FF0000"/>
                </a:solidFill>
              </a:rPr>
              <a:t>Kernfächer</a:t>
            </a:r>
          </a:p>
        </p:txBody>
      </p:sp>
      <p:sp>
        <p:nvSpPr>
          <p:cNvPr id="100" name="Rechteck 99">
            <a:extLst>
              <a:ext uri="{FF2B5EF4-FFF2-40B4-BE49-F238E27FC236}">
                <a16:creationId xmlns:a16="http://schemas.microsoft.com/office/drawing/2014/main" id="{D98331EE-A449-437A-A8F8-076EFB42C50D}"/>
              </a:ext>
            </a:extLst>
          </p:cNvPr>
          <p:cNvSpPr/>
          <p:nvPr/>
        </p:nvSpPr>
        <p:spPr>
          <a:xfrm>
            <a:off x="147144" y="2606260"/>
            <a:ext cx="1684829" cy="58578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solidFill>
                  <a:schemeClr val="tx1"/>
                </a:solidFill>
              </a:rPr>
              <a:t>Schwerpunkt-fächer</a:t>
            </a:r>
          </a:p>
        </p:txBody>
      </p:sp>
    </p:spTree>
    <p:extLst>
      <p:ext uri="{BB962C8B-B14F-4D97-AF65-F5344CB8AC3E}">
        <p14:creationId xmlns:p14="http://schemas.microsoft.com/office/powerpoint/2010/main" val="2447731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0478"/>
                                        </p:tgtEl>
                                        <p:attrNameLst>
                                          <p:attrName>style.visibility</p:attrName>
                                        </p:attrNameLst>
                                      </p:cBhvr>
                                      <p:to>
                                        <p:strVal val="visible"/>
                                      </p:to>
                                    </p:set>
                                    <p:animEffect transition="in" filter="fade">
                                      <p:cBhvr>
                                        <p:cTn id="7" dur="500"/>
                                        <p:tgtEl>
                                          <p:spTgt spid="100478"/>
                                        </p:tgtEl>
                                      </p:cBhvr>
                                    </p:animEffect>
                                  </p:childTnLst>
                                </p:cTn>
                              </p:par>
                              <p:par>
                                <p:cTn id="8" presetID="10" presetClass="entr" presetSubtype="0" fill="hold" nodeType="withEffect">
                                  <p:stCondLst>
                                    <p:cond delay="0"/>
                                  </p:stCondLst>
                                  <p:childTnLst>
                                    <p:set>
                                      <p:cBhvr>
                                        <p:cTn id="9" dur="1" fill="hold">
                                          <p:stCondLst>
                                            <p:cond delay="0"/>
                                          </p:stCondLst>
                                        </p:cTn>
                                        <p:tgtEl>
                                          <p:spTgt spid="100484"/>
                                        </p:tgtEl>
                                        <p:attrNameLst>
                                          <p:attrName>style.visibility</p:attrName>
                                        </p:attrNameLst>
                                      </p:cBhvr>
                                      <p:to>
                                        <p:strVal val="visible"/>
                                      </p:to>
                                    </p:set>
                                    <p:animEffect transition="in" filter="fade">
                                      <p:cBhvr>
                                        <p:cTn id="10" dur="500"/>
                                        <p:tgtEl>
                                          <p:spTgt spid="1004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0490"/>
                                        </p:tgtEl>
                                        <p:attrNameLst>
                                          <p:attrName>style.visibility</p:attrName>
                                        </p:attrNameLst>
                                      </p:cBhvr>
                                      <p:to>
                                        <p:strVal val="visible"/>
                                      </p:to>
                                    </p:set>
                                    <p:animEffect transition="in" filter="fade">
                                      <p:cBhvr>
                                        <p:cTn id="15" dur="500"/>
                                        <p:tgtEl>
                                          <p:spTgt spid="1004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0491"/>
                                        </p:tgtEl>
                                        <p:attrNameLst>
                                          <p:attrName>style.visibility</p:attrName>
                                        </p:attrNameLst>
                                      </p:cBhvr>
                                      <p:to>
                                        <p:strVal val="visible"/>
                                      </p:to>
                                    </p:set>
                                    <p:animEffect transition="in" filter="fade">
                                      <p:cBhvr>
                                        <p:cTn id="20" dur="500"/>
                                        <p:tgtEl>
                                          <p:spTgt spid="1004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0480"/>
                                        </p:tgtEl>
                                        <p:attrNameLst>
                                          <p:attrName>style.visibility</p:attrName>
                                        </p:attrNameLst>
                                      </p:cBhvr>
                                      <p:to>
                                        <p:strVal val="visible"/>
                                      </p:to>
                                    </p:set>
                                    <p:animEffect transition="in" filter="fade">
                                      <p:cBhvr>
                                        <p:cTn id="25" dur="500"/>
                                        <p:tgtEl>
                                          <p:spTgt spid="100480"/>
                                        </p:tgtEl>
                                      </p:cBhvr>
                                    </p:animEffect>
                                  </p:childTnLst>
                                </p:cTn>
                              </p:par>
                              <p:par>
                                <p:cTn id="26" presetID="10" presetClass="entr" presetSubtype="0" fill="hold" nodeType="withEffect">
                                  <p:stCondLst>
                                    <p:cond delay="0"/>
                                  </p:stCondLst>
                                  <p:childTnLst>
                                    <p:set>
                                      <p:cBhvr>
                                        <p:cTn id="27" dur="1" fill="hold">
                                          <p:stCondLst>
                                            <p:cond delay="0"/>
                                          </p:stCondLst>
                                        </p:cTn>
                                        <p:tgtEl>
                                          <p:spTgt spid="100485"/>
                                        </p:tgtEl>
                                        <p:attrNameLst>
                                          <p:attrName>style.visibility</p:attrName>
                                        </p:attrNameLst>
                                      </p:cBhvr>
                                      <p:to>
                                        <p:strVal val="visible"/>
                                      </p:to>
                                    </p:set>
                                    <p:animEffect transition="in" filter="fade">
                                      <p:cBhvr>
                                        <p:cTn id="28" dur="500"/>
                                        <p:tgtEl>
                                          <p:spTgt spid="10048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00492"/>
                                        </p:tgtEl>
                                        <p:attrNameLst>
                                          <p:attrName>style.visibility</p:attrName>
                                        </p:attrNameLst>
                                      </p:cBhvr>
                                      <p:to>
                                        <p:strVal val="visible"/>
                                      </p:to>
                                    </p:set>
                                    <p:animEffect transition="in" filter="fade">
                                      <p:cBhvr>
                                        <p:cTn id="33" dur="500"/>
                                        <p:tgtEl>
                                          <p:spTgt spid="1004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00493"/>
                                        </p:tgtEl>
                                        <p:attrNameLst>
                                          <p:attrName>style.visibility</p:attrName>
                                        </p:attrNameLst>
                                      </p:cBhvr>
                                      <p:to>
                                        <p:strVal val="visible"/>
                                      </p:to>
                                    </p:set>
                                    <p:animEffect transition="in" filter="fade">
                                      <p:cBhvr>
                                        <p:cTn id="38" dur="500"/>
                                        <p:tgtEl>
                                          <p:spTgt spid="10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568" name="Group 168"/>
          <p:cNvGrpSpPr>
            <a:grpSpLocks/>
          </p:cNvGrpSpPr>
          <p:nvPr/>
        </p:nvGrpSpPr>
        <p:grpSpPr bwMode="auto">
          <a:xfrm>
            <a:off x="1941514" y="1355726"/>
            <a:ext cx="4116387" cy="1700213"/>
            <a:chOff x="263" y="766"/>
            <a:chExt cx="2593" cy="1071"/>
          </a:xfrm>
        </p:grpSpPr>
        <p:grpSp>
          <p:nvGrpSpPr>
            <p:cNvPr id="41066" name="Group 5"/>
            <p:cNvGrpSpPr>
              <a:grpSpLocks/>
            </p:cNvGrpSpPr>
            <p:nvPr/>
          </p:nvGrpSpPr>
          <p:grpSpPr bwMode="auto">
            <a:xfrm>
              <a:off x="264" y="766"/>
              <a:ext cx="2591" cy="162"/>
              <a:chOff x="456" y="631"/>
              <a:chExt cx="2112" cy="159"/>
            </a:xfrm>
          </p:grpSpPr>
          <p:sp>
            <p:nvSpPr>
              <p:cNvPr id="41084" name="Text Box 6"/>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Deutsch                                P3</a:t>
                </a:r>
              </a:p>
            </p:txBody>
          </p:sp>
          <p:sp>
            <p:nvSpPr>
              <p:cNvPr id="41085" name="Text Box 7"/>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grpSp>
        <p:grpSp>
          <p:nvGrpSpPr>
            <p:cNvPr id="41067" name="Group 8"/>
            <p:cNvGrpSpPr>
              <a:grpSpLocks/>
            </p:cNvGrpSpPr>
            <p:nvPr/>
          </p:nvGrpSpPr>
          <p:grpSpPr bwMode="auto">
            <a:xfrm>
              <a:off x="265" y="941"/>
              <a:ext cx="2591" cy="163"/>
              <a:chOff x="456" y="630"/>
              <a:chExt cx="2112" cy="160"/>
            </a:xfrm>
          </p:grpSpPr>
          <p:sp>
            <p:nvSpPr>
              <p:cNvPr id="41082" name="Text Box 9"/>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Fremdsprache</a:t>
                </a:r>
                <a:endParaRPr lang="de-DE" altLang="de-DE" sz="1200">
                  <a:solidFill>
                    <a:srgbClr val="CC9900"/>
                  </a:solidFill>
                  <a:latin typeface="Arial Unicode MS" panose="020B0604020202020204" pitchFamily="34" charset="-128"/>
                </a:endParaRPr>
              </a:p>
            </p:txBody>
          </p:sp>
          <p:sp>
            <p:nvSpPr>
              <p:cNvPr id="41083" name="Text Box 10"/>
              <p:cNvSpPr txBox="1">
                <a:spLocks noChangeArrowheads="1"/>
              </p:cNvSpPr>
              <p:nvPr/>
            </p:nvSpPr>
            <p:spPr bwMode="auto">
              <a:xfrm>
                <a:off x="1669" y="630"/>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grpSp>
        <p:grpSp>
          <p:nvGrpSpPr>
            <p:cNvPr id="41068" name="Group 11"/>
            <p:cNvGrpSpPr>
              <a:grpSpLocks/>
            </p:cNvGrpSpPr>
            <p:nvPr/>
          </p:nvGrpSpPr>
          <p:grpSpPr bwMode="auto">
            <a:xfrm>
              <a:off x="263" y="1120"/>
              <a:ext cx="2591" cy="163"/>
              <a:chOff x="456" y="630"/>
              <a:chExt cx="2112" cy="160"/>
            </a:xfrm>
          </p:grpSpPr>
          <p:sp>
            <p:nvSpPr>
              <p:cNvPr id="41080" name="Text Box 12"/>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Mathematik                           P</a:t>
                </a:r>
              </a:p>
            </p:txBody>
          </p:sp>
          <p:sp>
            <p:nvSpPr>
              <p:cNvPr id="41081" name="Text Box 13"/>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grpSp>
        <p:grpSp>
          <p:nvGrpSpPr>
            <p:cNvPr id="41069" name="Group 14"/>
            <p:cNvGrpSpPr>
              <a:grpSpLocks/>
            </p:cNvGrpSpPr>
            <p:nvPr/>
          </p:nvGrpSpPr>
          <p:grpSpPr bwMode="auto">
            <a:xfrm>
              <a:off x="263" y="1296"/>
              <a:ext cx="2591" cy="163"/>
              <a:chOff x="456" y="630"/>
              <a:chExt cx="2112" cy="160"/>
            </a:xfrm>
          </p:grpSpPr>
          <p:sp>
            <p:nvSpPr>
              <p:cNvPr id="41078" name="Text Box 15"/>
              <p:cNvSpPr txBox="1">
                <a:spLocks noChangeArrowheads="1"/>
              </p:cNvSpPr>
              <p:nvPr/>
            </p:nvSpPr>
            <p:spPr bwMode="auto">
              <a:xfrm>
                <a:off x="456" y="630"/>
                <a:ext cx="1214"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  </a:t>
                </a:r>
                <a:r>
                  <a:rPr lang="de-DE" altLang="de-DE" sz="1200">
                    <a:solidFill>
                      <a:schemeClr val="bg1"/>
                    </a:solidFill>
                    <a:latin typeface="Arial Unicode MS" panose="020B0604020202020204" pitchFamily="34" charset="-128"/>
                  </a:rPr>
                  <a:t>   </a:t>
                </a:r>
                <a:r>
                  <a:rPr lang="de-DE" altLang="de-DE" sz="1200">
                    <a:latin typeface="Arial Unicode MS" panose="020B0604020202020204" pitchFamily="34" charset="-128"/>
                  </a:rPr>
                  <a:t>           P1</a:t>
                </a:r>
                <a:r>
                  <a:rPr lang="de-DE" altLang="de-DE" sz="1200">
                    <a:solidFill>
                      <a:srgbClr val="FF0000"/>
                    </a:solidFill>
                    <a:latin typeface="Arial Unicode MS" panose="020B0604020202020204" pitchFamily="34" charset="-128"/>
                  </a:rPr>
                  <a:t> </a:t>
                </a:r>
              </a:p>
            </p:txBody>
          </p:sp>
          <p:sp>
            <p:nvSpPr>
              <p:cNvPr id="41079" name="Text Box 16"/>
              <p:cNvSpPr txBox="1">
                <a:spLocks noChangeArrowheads="1"/>
              </p:cNvSpPr>
              <p:nvPr/>
            </p:nvSpPr>
            <p:spPr bwMode="auto">
              <a:xfrm>
                <a:off x="1669" y="631"/>
                <a:ext cx="899"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grpSp>
        <p:grpSp>
          <p:nvGrpSpPr>
            <p:cNvPr id="41070" name="Group 145"/>
            <p:cNvGrpSpPr>
              <a:grpSpLocks/>
            </p:cNvGrpSpPr>
            <p:nvPr/>
          </p:nvGrpSpPr>
          <p:grpSpPr bwMode="auto">
            <a:xfrm>
              <a:off x="263" y="1471"/>
              <a:ext cx="2591" cy="163"/>
              <a:chOff x="263" y="1527"/>
              <a:chExt cx="2591" cy="163"/>
            </a:xfrm>
          </p:grpSpPr>
          <p:sp>
            <p:nvSpPr>
              <p:cNvPr id="41076" name="Text Box 18"/>
              <p:cNvSpPr txBox="1">
                <a:spLocks noChangeArrowheads="1"/>
              </p:cNvSpPr>
              <p:nvPr/>
            </p:nvSpPr>
            <p:spPr bwMode="auto">
              <a:xfrm>
                <a:off x="263" y="1527"/>
                <a:ext cx="1489"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                P2</a:t>
                </a:r>
              </a:p>
            </p:txBody>
          </p:sp>
          <p:sp>
            <p:nvSpPr>
              <p:cNvPr id="41077" name="Text Box 19"/>
              <p:cNvSpPr txBox="1">
                <a:spLocks noChangeArrowheads="1"/>
              </p:cNvSpPr>
              <p:nvPr/>
            </p:nvSpPr>
            <p:spPr bwMode="auto">
              <a:xfrm>
                <a:off x="1751" y="1528"/>
                <a:ext cx="1103"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grpSp>
        <p:grpSp>
          <p:nvGrpSpPr>
            <p:cNvPr id="41071" name="Group 167"/>
            <p:cNvGrpSpPr>
              <a:grpSpLocks/>
            </p:cNvGrpSpPr>
            <p:nvPr/>
          </p:nvGrpSpPr>
          <p:grpSpPr bwMode="auto">
            <a:xfrm>
              <a:off x="263" y="1651"/>
              <a:ext cx="2591" cy="186"/>
              <a:chOff x="263" y="1651"/>
              <a:chExt cx="2591" cy="186"/>
            </a:xfrm>
          </p:grpSpPr>
          <p:grpSp>
            <p:nvGrpSpPr>
              <p:cNvPr id="41072" name="Group 21"/>
              <p:cNvGrpSpPr>
                <a:grpSpLocks/>
              </p:cNvGrpSpPr>
              <p:nvPr/>
            </p:nvGrpSpPr>
            <p:grpSpPr bwMode="auto">
              <a:xfrm>
                <a:off x="263" y="1651"/>
                <a:ext cx="2591" cy="163"/>
                <a:chOff x="456" y="630"/>
                <a:chExt cx="2112" cy="160"/>
              </a:xfrm>
            </p:grpSpPr>
            <p:sp>
              <p:nvSpPr>
                <p:cNvPr id="41074" name="Text Box 22"/>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PF aus B: Rel/ Phil. /WN      P</a:t>
                  </a:r>
                </a:p>
              </p:txBody>
            </p:sp>
            <p:sp>
              <p:nvSpPr>
                <p:cNvPr id="41075" name="Text Box 23"/>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    3   -   3    -   3   -   3 </a:t>
                  </a:r>
                </a:p>
              </p:txBody>
            </p:sp>
          </p:grpSp>
          <p:sp>
            <p:nvSpPr>
              <p:cNvPr id="41073" name="Line 24"/>
              <p:cNvSpPr>
                <a:spLocks noChangeShapeType="1"/>
              </p:cNvSpPr>
              <p:nvPr/>
            </p:nvSpPr>
            <p:spPr bwMode="auto">
              <a:xfrm>
                <a:off x="264" y="1837"/>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102582" name="Group 182"/>
          <p:cNvGrpSpPr>
            <a:grpSpLocks/>
          </p:cNvGrpSpPr>
          <p:nvPr/>
        </p:nvGrpSpPr>
        <p:grpSpPr bwMode="auto">
          <a:xfrm>
            <a:off x="1941514" y="4876800"/>
            <a:ext cx="4116387" cy="871538"/>
            <a:chOff x="263" y="2984"/>
            <a:chExt cx="2593" cy="549"/>
          </a:xfrm>
        </p:grpSpPr>
        <p:sp>
          <p:nvSpPr>
            <p:cNvPr id="41055" name="Line 33"/>
            <p:cNvSpPr>
              <a:spLocks noChangeShapeType="1"/>
            </p:cNvSpPr>
            <p:nvPr/>
          </p:nvSpPr>
          <p:spPr bwMode="auto">
            <a:xfrm>
              <a:off x="268" y="2984"/>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1056" name="Group 181"/>
            <p:cNvGrpSpPr>
              <a:grpSpLocks/>
            </p:cNvGrpSpPr>
            <p:nvPr/>
          </p:nvGrpSpPr>
          <p:grpSpPr bwMode="auto">
            <a:xfrm>
              <a:off x="263" y="3019"/>
              <a:ext cx="2592" cy="514"/>
              <a:chOff x="263" y="3031"/>
              <a:chExt cx="2592" cy="514"/>
            </a:xfrm>
          </p:grpSpPr>
          <p:grpSp>
            <p:nvGrpSpPr>
              <p:cNvPr id="41057" name="Group 142"/>
              <p:cNvGrpSpPr>
                <a:grpSpLocks/>
              </p:cNvGrpSpPr>
              <p:nvPr/>
            </p:nvGrpSpPr>
            <p:grpSpPr bwMode="auto">
              <a:xfrm>
                <a:off x="264" y="3205"/>
                <a:ext cx="2591" cy="163"/>
                <a:chOff x="267" y="3394"/>
                <a:chExt cx="2591" cy="163"/>
              </a:xfrm>
            </p:grpSpPr>
            <p:sp>
              <p:nvSpPr>
                <p:cNvPr id="41064" name="Text Box 27"/>
                <p:cNvSpPr txBox="1">
                  <a:spLocks noChangeArrowheads="1"/>
                </p:cNvSpPr>
                <p:nvPr/>
              </p:nvSpPr>
              <p:spPr bwMode="auto">
                <a:xfrm>
                  <a:off x="267" y="3394"/>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Kurse Einbringungsverpflichtung</a:t>
                  </a:r>
                </a:p>
              </p:txBody>
            </p:sp>
            <p:sp>
              <p:nvSpPr>
                <p:cNvPr id="41065" name="Text Box 28"/>
                <p:cNvSpPr txBox="1">
                  <a:spLocks noChangeArrowheads="1"/>
                </p:cNvSpPr>
                <p:nvPr/>
              </p:nvSpPr>
              <p:spPr bwMode="auto">
                <a:xfrm>
                  <a:off x="1755" y="3395"/>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latin typeface="Arial Unicode MS" panose="020B0604020202020204" pitchFamily="34" charset="-128"/>
                    </a:rPr>
                    <a:t>32</a:t>
                  </a:r>
                </a:p>
              </p:txBody>
            </p:sp>
          </p:grpSp>
          <p:grpSp>
            <p:nvGrpSpPr>
              <p:cNvPr id="41058" name="Group 30"/>
              <p:cNvGrpSpPr>
                <a:grpSpLocks/>
              </p:cNvGrpSpPr>
              <p:nvPr/>
            </p:nvGrpSpPr>
            <p:grpSpPr bwMode="auto">
              <a:xfrm>
                <a:off x="263" y="3031"/>
                <a:ext cx="2591" cy="163"/>
                <a:chOff x="456" y="630"/>
                <a:chExt cx="2112" cy="160"/>
              </a:xfrm>
            </p:grpSpPr>
            <p:sp>
              <p:nvSpPr>
                <p:cNvPr id="41062" name="Text Box 31"/>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Zahl der Belegpflichtstunden</a:t>
                  </a:r>
                </a:p>
              </p:txBody>
            </p:sp>
            <p:sp>
              <p:nvSpPr>
                <p:cNvPr id="41063" name="Text Box 32"/>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34  -  34  -  31  -  29</a:t>
                  </a:r>
                </a:p>
              </p:txBody>
            </p:sp>
          </p:grpSp>
          <p:grpSp>
            <p:nvGrpSpPr>
              <p:cNvPr id="41059" name="Group 140"/>
              <p:cNvGrpSpPr>
                <a:grpSpLocks/>
              </p:cNvGrpSpPr>
              <p:nvPr/>
            </p:nvGrpSpPr>
            <p:grpSpPr bwMode="auto">
              <a:xfrm>
                <a:off x="263" y="3382"/>
                <a:ext cx="2591" cy="163"/>
                <a:chOff x="263" y="3571"/>
                <a:chExt cx="2591" cy="163"/>
              </a:xfrm>
            </p:grpSpPr>
            <p:sp>
              <p:nvSpPr>
                <p:cNvPr id="41060" name="Text Box 35"/>
                <p:cNvSpPr txBox="1">
                  <a:spLocks noChangeArrowheads="1"/>
                </p:cNvSpPr>
                <p:nvPr/>
              </p:nvSpPr>
              <p:spPr bwMode="auto">
                <a:xfrm>
                  <a:off x="263" y="3571"/>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Stundenzahl durchschn.</a:t>
                  </a:r>
                </a:p>
              </p:txBody>
            </p:sp>
            <p:sp>
              <p:nvSpPr>
                <p:cNvPr id="41061" name="Text Box 36"/>
                <p:cNvSpPr txBox="1">
                  <a:spLocks noChangeArrowheads="1"/>
                </p:cNvSpPr>
                <p:nvPr/>
              </p:nvSpPr>
              <p:spPr bwMode="auto">
                <a:xfrm>
                  <a:off x="1751" y="3572"/>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32</a:t>
                  </a:r>
                </a:p>
              </p:txBody>
            </p:sp>
          </p:grpSp>
        </p:grpSp>
      </p:grpSp>
      <p:grpSp>
        <p:nvGrpSpPr>
          <p:cNvPr id="102557" name="Group 157"/>
          <p:cNvGrpSpPr>
            <a:grpSpLocks/>
          </p:cNvGrpSpPr>
          <p:nvPr/>
        </p:nvGrpSpPr>
        <p:grpSpPr bwMode="auto">
          <a:xfrm>
            <a:off x="1936750" y="600075"/>
            <a:ext cx="4121150" cy="685800"/>
            <a:chOff x="260" y="290"/>
            <a:chExt cx="2596" cy="432"/>
          </a:xfrm>
        </p:grpSpPr>
        <p:sp>
          <p:nvSpPr>
            <p:cNvPr id="41049" name="Text Box 3"/>
            <p:cNvSpPr txBox="1">
              <a:spLocks noChangeArrowheads="1"/>
            </p:cNvSpPr>
            <p:nvPr/>
          </p:nvSpPr>
          <p:spPr bwMode="auto">
            <a:xfrm>
              <a:off x="264" y="290"/>
              <a:ext cx="2592" cy="21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tabLst>
                  <a:tab pos="2062163" algn="l"/>
                </a:tabLst>
                <a:defRPr sz="3200">
                  <a:solidFill>
                    <a:schemeClr val="tx1"/>
                  </a:solidFill>
                  <a:latin typeface="Times New Roman" panose="02020603050405020304" pitchFamily="18" charset="0"/>
                </a:defRPr>
              </a:lvl1pPr>
              <a:lvl2pPr marL="742950" indent="-285750">
                <a:spcBef>
                  <a:spcPct val="20000"/>
                </a:spcBef>
                <a:buChar char="–"/>
                <a:tabLst>
                  <a:tab pos="2062163" algn="l"/>
                </a:tabLst>
                <a:defRPr sz="2800">
                  <a:solidFill>
                    <a:schemeClr val="tx1"/>
                  </a:solidFill>
                  <a:latin typeface="Times New Roman" panose="02020603050405020304" pitchFamily="18" charset="0"/>
                </a:defRPr>
              </a:lvl2pPr>
              <a:lvl3pPr marL="1143000" indent="-228600">
                <a:spcBef>
                  <a:spcPct val="20000"/>
                </a:spcBef>
                <a:buChar char="•"/>
                <a:tabLst>
                  <a:tab pos="2062163" algn="l"/>
                </a:tabLst>
                <a:defRPr sz="2400">
                  <a:solidFill>
                    <a:schemeClr val="tx1"/>
                  </a:solidFill>
                  <a:latin typeface="Times New Roman" panose="02020603050405020304" pitchFamily="18" charset="0"/>
                </a:defRPr>
              </a:lvl3pPr>
              <a:lvl4pPr marL="1600200" indent="-228600">
                <a:spcBef>
                  <a:spcPct val="20000"/>
                </a:spcBef>
                <a:buChar char="–"/>
                <a:tabLst>
                  <a:tab pos="2062163" algn="l"/>
                </a:tabLst>
                <a:defRPr sz="2000">
                  <a:solidFill>
                    <a:schemeClr val="tx1"/>
                  </a:solidFill>
                  <a:latin typeface="Times New Roman" panose="02020603050405020304" pitchFamily="18" charset="0"/>
                </a:defRPr>
              </a:lvl4pPr>
              <a:lvl5pPr marL="2057400" indent="-228600">
                <a:spcBef>
                  <a:spcPct val="20000"/>
                </a:spcBef>
                <a:buChar char="»"/>
                <a:tabLst>
                  <a:tab pos="20621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Beispiel 1</a:t>
              </a:r>
              <a:endParaRPr lang="de-DE" altLang="de-DE" sz="1400">
                <a:solidFill>
                  <a:srgbClr val="FF0000"/>
                </a:solidFill>
                <a:latin typeface="Arial Unicode MS" panose="020B0604020202020204" pitchFamily="34" charset="-128"/>
              </a:endParaRPr>
            </a:p>
            <a:p>
              <a:pPr algn="ctr" eaLnBrk="1" hangingPunct="1">
                <a:spcBef>
                  <a:spcPct val="50000"/>
                </a:spcBef>
                <a:buFontTx/>
                <a:buNone/>
              </a:pPr>
              <a:endParaRPr lang="de-DE" altLang="de-DE" sz="100">
                <a:solidFill>
                  <a:srgbClr val="FF0000"/>
                </a:solidFill>
                <a:latin typeface="Arial Unicode MS" panose="020B0604020202020204" pitchFamily="34" charset="-128"/>
              </a:endParaRPr>
            </a:p>
          </p:txBody>
        </p:sp>
        <p:grpSp>
          <p:nvGrpSpPr>
            <p:cNvPr id="41050" name="Group 156"/>
            <p:cNvGrpSpPr>
              <a:grpSpLocks/>
            </p:cNvGrpSpPr>
            <p:nvPr/>
          </p:nvGrpSpPr>
          <p:grpSpPr bwMode="auto">
            <a:xfrm>
              <a:off x="260" y="518"/>
              <a:ext cx="2595" cy="204"/>
              <a:chOff x="260" y="518"/>
              <a:chExt cx="2595" cy="204"/>
            </a:xfrm>
          </p:grpSpPr>
          <p:grpSp>
            <p:nvGrpSpPr>
              <p:cNvPr id="41051" name="Group 38"/>
              <p:cNvGrpSpPr>
                <a:grpSpLocks/>
              </p:cNvGrpSpPr>
              <p:nvPr/>
            </p:nvGrpSpPr>
            <p:grpSpPr bwMode="auto">
              <a:xfrm>
                <a:off x="264" y="518"/>
                <a:ext cx="2591" cy="162"/>
                <a:chOff x="456" y="631"/>
                <a:chExt cx="2112" cy="159"/>
              </a:xfrm>
            </p:grpSpPr>
            <p:sp>
              <p:nvSpPr>
                <p:cNvPr id="41053" name="Text Box 39"/>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Fächer</a:t>
                  </a:r>
                </a:p>
              </p:txBody>
            </p:sp>
            <p:sp>
              <p:nvSpPr>
                <p:cNvPr id="41054" name="Text Box 40"/>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Std in Jg 12 u. 13</a:t>
                  </a:r>
                </a:p>
              </p:txBody>
            </p:sp>
          </p:grpSp>
          <p:sp>
            <p:nvSpPr>
              <p:cNvPr id="41052" name="Line 41"/>
              <p:cNvSpPr>
                <a:spLocks noChangeShapeType="1"/>
              </p:cNvSpPr>
              <p:nvPr/>
            </p:nvSpPr>
            <p:spPr bwMode="auto">
              <a:xfrm>
                <a:off x="260" y="722"/>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102565" name="Group 165"/>
          <p:cNvGrpSpPr>
            <a:grpSpLocks/>
          </p:cNvGrpSpPr>
          <p:nvPr/>
        </p:nvGrpSpPr>
        <p:grpSpPr bwMode="auto">
          <a:xfrm>
            <a:off x="1941514" y="3095628"/>
            <a:ext cx="4122737" cy="1719263"/>
            <a:chOff x="263" y="1886"/>
            <a:chExt cx="2597" cy="1083"/>
          </a:xfrm>
        </p:grpSpPr>
        <p:grpSp>
          <p:nvGrpSpPr>
            <p:cNvPr id="41029" name="Group 138"/>
            <p:cNvGrpSpPr>
              <a:grpSpLocks/>
            </p:cNvGrpSpPr>
            <p:nvPr/>
          </p:nvGrpSpPr>
          <p:grpSpPr bwMode="auto">
            <a:xfrm>
              <a:off x="263" y="1886"/>
              <a:ext cx="2591" cy="163"/>
              <a:chOff x="263" y="1958"/>
              <a:chExt cx="2591" cy="163"/>
            </a:xfrm>
          </p:grpSpPr>
          <p:sp>
            <p:nvSpPr>
              <p:cNvPr id="41047" name="Text Box 44"/>
              <p:cNvSpPr txBox="1">
                <a:spLocks noChangeArrowheads="1"/>
              </p:cNvSpPr>
              <p:nvPr/>
            </p:nvSpPr>
            <p:spPr bwMode="auto">
              <a:xfrm>
                <a:off x="263" y="1958"/>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Musik / Kunst / Darst.  Spiel</a:t>
                </a:r>
              </a:p>
            </p:txBody>
          </p:sp>
          <p:sp>
            <p:nvSpPr>
              <p:cNvPr id="41048" name="Text Box 45"/>
              <p:cNvSpPr txBox="1">
                <a:spLocks noChangeArrowheads="1"/>
              </p:cNvSpPr>
              <p:nvPr/>
            </p:nvSpPr>
            <p:spPr bwMode="auto">
              <a:xfrm>
                <a:off x="1751" y="1959"/>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grpSp>
          <p:nvGrpSpPr>
            <p:cNvPr id="41030" name="Group 137"/>
            <p:cNvGrpSpPr>
              <a:grpSpLocks/>
            </p:cNvGrpSpPr>
            <p:nvPr/>
          </p:nvGrpSpPr>
          <p:grpSpPr bwMode="auto">
            <a:xfrm>
              <a:off x="263" y="2630"/>
              <a:ext cx="2591" cy="163"/>
              <a:chOff x="263" y="2750"/>
              <a:chExt cx="2591" cy="163"/>
            </a:xfrm>
          </p:grpSpPr>
          <p:sp>
            <p:nvSpPr>
              <p:cNvPr id="41045" name="Text Box 47"/>
              <p:cNvSpPr txBox="1">
                <a:spLocks noChangeArrowheads="1"/>
              </p:cNvSpPr>
              <p:nvPr/>
            </p:nvSpPr>
            <p:spPr bwMode="auto">
              <a:xfrm>
                <a:off x="263" y="2750"/>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Sport</a:t>
                </a:r>
                <a:endParaRPr lang="de-DE" altLang="de-DE" sz="1200" baseline="30000">
                  <a:latin typeface="Arial Unicode MS" panose="020B0604020202020204" pitchFamily="34" charset="-128"/>
                </a:endParaRPr>
              </a:p>
            </p:txBody>
          </p:sp>
          <p:sp>
            <p:nvSpPr>
              <p:cNvPr id="41046" name="Text Box 48"/>
              <p:cNvSpPr txBox="1">
                <a:spLocks noChangeArrowheads="1"/>
              </p:cNvSpPr>
              <p:nvPr/>
            </p:nvSpPr>
            <p:spPr bwMode="auto">
              <a:xfrm>
                <a:off x="1751" y="2751"/>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2   -   2   -   2   -   2</a:t>
                </a:r>
              </a:p>
            </p:txBody>
          </p:sp>
        </p:grpSp>
        <p:grpSp>
          <p:nvGrpSpPr>
            <p:cNvPr id="41031" name="Group 136"/>
            <p:cNvGrpSpPr>
              <a:grpSpLocks/>
            </p:cNvGrpSpPr>
            <p:nvPr/>
          </p:nvGrpSpPr>
          <p:grpSpPr bwMode="auto">
            <a:xfrm>
              <a:off x="263" y="2806"/>
              <a:ext cx="2591" cy="163"/>
              <a:chOff x="263" y="2926"/>
              <a:chExt cx="2591" cy="163"/>
            </a:xfrm>
          </p:grpSpPr>
          <p:sp>
            <p:nvSpPr>
              <p:cNvPr id="41043" name="Text Box 50"/>
              <p:cNvSpPr txBox="1">
                <a:spLocks noChangeArrowheads="1"/>
              </p:cNvSpPr>
              <p:nvPr/>
            </p:nvSpPr>
            <p:spPr bwMode="auto">
              <a:xfrm>
                <a:off x="263" y="2926"/>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Seminarfach</a:t>
                </a:r>
              </a:p>
            </p:txBody>
          </p:sp>
          <p:sp>
            <p:nvSpPr>
              <p:cNvPr id="41044" name="Text Box 51"/>
              <p:cNvSpPr txBox="1">
                <a:spLocks noChangeArrowheads="1"/>
              </p:cNvSpPr>
              <p:nvPr/>
            </p:nvSpPr>
            <p:spPr bwMode="auto">
              <a:xfrm>
                <a:off x="1751" y="2927"/>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     2   -   2   -   2</a:t>
                </a:r>
              </a:p>
            </p:txBody>
          </p:sp>
        </p:grpSp>
        <p:grpSp>
          <p:nvGrpSpPr>
            <p:cNvPr id="41032" name="Group 135"/>
            <p:cNvGrpSpPr>
              <a:grpSpLocks/>
            </p:cNvGrpSpPr>
            <p:nvPr/>
          </p:nvGrpSpPr>
          <p:grpSpPr bwMode="auto">
            <a:xfrm>
              <a:off x="263" y="2066"/>
              <a:ext cx="2591" cy="164"/>
              <a:chOff x="263" y="2138"/>
              <a:chExt cx="2591" cy="164"/>
            </a:xfrm>
          </p:grpSpPr>
          <p:sp>
            <p:nvSpPr>
              <p:cNvPr id="41041" name="Text Box 53"/>
              <p:cNvSpPr txBox="1">
                <a:spLocks noChangeArrowheads="1"/>
              </p:cNvSpPr>
              <p:nvPr/>
            </p:nvSpPr>
            <p:spPr bwMode="auto">
              <a:xfrm>
                <a:off x="263" y="2138"/>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Geschichte</a:t>
                </a:r>
              </a:p>
            </p:txBody>
          </p:sp>
          <p:sp>
            <p:nvSpPr>
              <p:cNvPr id="41042" name="Text Box 54"/>
              <p:cNvSpPr txBox="1">
                <a:spLocks noChangeArrowheads="1"/>
              </p:cNvSpPr>
              <p:nvPr/>
            </p:nvSpPr>
            <p:spPr bwMode="auto">
              <a:xfrm>
                <a:off x="1751" y="2140"/>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grpSp>
          <p:nvGrpSpPr>
            <p:cNvPr id="41033" name="Group 164"/>
            <p:cNvGrpSpPr>
              <a:grpSpLocks/>
            </p:cNvGrpSpPr>
            <p:nvPr/>
          </p:nvGrpSpPr>
          <p:grpSpPr bwMode="auto">
            <a:xfrm>
              <a:off x="263" y="2429"/>
              <a:ext cx="2597" cy="189"/>
              <a:chOff x="263" y="2429"/>
              <a:chExt cx="2597" cy="189"/>
            </a:xfrm>
          </p:grpSpPr>
          <p:sp>
            <p:nvSpPr>
              <p:cNvPr id="41037" name="Line 56"/>
              <p:cNvSpPr>
                <a:spLocks noChangeShapeType="1"/>
              </p:cNvSpPr>
              <p:nvPr/>
            </p:nvSpPr>
            <p:spPr bwMode="auto">
              <a:xfrm>
                <a:off x="272" y="2429"/>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1038" name="Group 57"/>
              <p:cNvGrpSpPr>
                <a:grpSpLocks/>
              </p:cNvGrpSpPr>
              <p:nvPr/>
            </p:nvGrpSpPr>
            <p:grpSpPr bwMode="auto">
              <a:xfrm>
                <a:off x="263" y="2455"/>
                <a:ext cx="2591" cy="163"/>
                <a:chOff x="456" y="630"/>
                <a:chExt cx="2112" cy="160"/>
              </a:xfrm>
            </p:grpSpPr>
            <p:sp>
              <p:nvSpPr>
                <p:cNvPr id="41039" name="Text Box 58"/>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Religion / WN / Phil.</a:t>
                  </a:r>
                </a:p>
              </p:txBody>
            </p:sp>
            <p:sp>
              <p:nvSpPr>
                <p:cNvPr id="41040" name="Text Box 59"/>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200">
                    <a:latin typeface="Arial Unicode MS" panose="020B0604020202020204" pitchFamily="34" charset="-128"/>
                  </a:endParaRPr>
                </a:p>
              </p:txBody>
            </p:sp>
          </p:grpSp>
        </p:grpSp>
        <p:grpSp>
          <p:nvGrpSpPr>
            <p:cNvPr id="41034" name="Group 133"/>
            <p:cNvGrpSpPr>
              <a:grpSpLocks/>
            </p:cNvGrpSpPr>
            <p:nvPr/>
          </p:nvGrpSpPr>
          <p:grpSpPr bwMode="auto">
            <a:xfrm>
              <a:off x="263" y="2242"/>
              <a:ext cx="2591" cy="164"/>
              <a:chOff x="263" y="2314"/>
              <a:chExt cx="2591" cy="164"/>
            </a:xfrm>
          </p:grpSpPr>
          <p:sp>
            <p:nvSpPr>
              <p:cNvPr id="41035" name="Text Box 61"/>
              <p:cNvSpPr txBox="1">
                <a:spLocks noChangeArrowheads="1"/>
              </p:cNvSpPr>
              <p:nvPr/>
            </p:nvSpPr>
            <p:spPr bwMode="auto">
              <a:xfrm>
                <a:off x="263" y="2314"/>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Politik-Wirtschaft</a:t>
                </a:r>
                <a:endParaRPr lang="de-DE" altLang="de-DE" sz="1400">
                  <a:latin typeface="Arial Unicode MS" panose="020B0604020202020204" pitchFamily="34" charset="-128"/>
                </a:endParaRPr>
              </a:p>
            </p:txBody>
          </p:sp>
          <p:sp>
            <p:nvSpPr>
              <p:cNvPr id="41036" name="Text Box 62"/>
              <p:cNvSpPr txBox="1">
                <a:spLocks noChangeArrowheads="1"/>
              </p:cNvSpPr>
              <p:nvPr/>
            </p:nvSpPr>
            <p:spPr bwMode="auto">
              <a:xfrm>
                <a:off x="1751" y="231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grpSp>
      <p:grpSp>
        <p:nvGrpSpPr>
          <p:cNvPr id="102572" name="Group 172"/>
          <p:cNvGrpSpPr>
            <a:grpSpLocks/>
          </p:cNvGrpSpPr>
          <p:nvPr/>
        </p:nvGrpSpPr>
        <p:grpSpPr bwMode="auto">
          <a:xfrm>
            <a:off x="6194426" y="1355726"/>
            <a:ext cx="4117975" cy="1693863"/>
            <a:chOff x="2942" y="766"/>
            <a:chExt cx="2594" cy="1067"/>
          </a:xfrm>
        </p:grpSpPr>
        <p:grpSp>
          <p:nvGrpSpPr>
            <p:cNvPr id="41009" name="Group 65"/>
            <p:cNvGrpSpPr>
              <a:grpSpLocks/>
            </p:cNvGrpSpPr>
            <p:nvPr/>
          </p:nvGrpSpPr>
          <p:grpSpPr bwMode="auto">
            <a:xfrm>
              <a:off x="2944" y="766"/>
              <a:ext cx="2591" cy="162"/>
              <a:chOff x="456" y="631"/>
              <a:chExt cx="2112" cy="159"/>
            </a:xfrm>
          </p:grpSpPr>
          <p:sp>
            <p:nvSpPr>
              <p:cNvPr id="41027" name="Text Box 66"/>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Deutsch                                P</a:t>
                </a:r>
              </a:p>
            </p:txBody>
          </p:sp>
          <p:sp>
            <p:nvSpPr>
              <p:cNvPr id="41028" name="Text Box 67"/>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grpSp>
        <p:grpSp>
          <p:nvGrpSpPr>
            <p:cNvPr id="41010" name="Group 68"/>
            <p:cNvGrpSpPr>
              <a:grpSpLocks/>
            </p:cNvGrpSpPr>
            <p:nvPr/>
          </p:nvGrpSpPr>
          <p:grpSpPr bwMode="auto">
            <a:xfrm>
              <a:off x="2945" y="941"/>
              <a:ext cx="2591" cy="163"/>
              <a:chOff x="456" y="630"/>
              <a:chExt cx="2112" cy="160"/>
            </a:xfrm>
          </p:grpSpPr>
          <p:sp>
            <p:nvSpPr>
              <p:cNvPr id="41025" name="Text Box 69"/>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Fremdsprache</a:t>
                </a:r>
                <a:endParaRPr lang="de-DE" altLang="de-DE" sz="1200">
                  <a:solidFill>
                    <a:srgbClr val="CC9900"/>
                  </a:solidFill>
                  <a:latin typeface="Arial Unicode MS" panose="020B0604020202020204" pitchFamily="34" charset="-128"/>
                </a:endParaRPr>
              </a:p>
            </p:txBody>
          </p:sp>
          <p:sp>
            <p:nvSpPr>
              <p:cNvPr id="41026" name="Text Box 70"/>
              <p:cNvSpPr txBox="1">
                <a:spLocks noChangeArrowheads="1"/>
              </p:cNvSpPr>
              <p:nvPr/>
            </p:nvSpPr>
            <p:spPr bwMode="auto">
              <a:xfrm>
                <a:off x="1669" y="630"/>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grpSp>
        <p:grpSp>
          <p:nvGrpSpPr>
            <p:cNvPr id="41011" name="Group 71"/>
            <p:cNvGrpSpPr>
              <a:grpSpLocks/>
            </p:cNvGrpSpPr>
            <p:nvPr/>
          </p:nvGrpSpPr>
          <p:grpSpPr bwMode="auto">
            <a:xfrm>
              <a:off x="2943" y="1119"/>
              <a:ext cx="2591" cy="164"/>
              <a:chOff x="456" y="629"/>
              <a:chExt cx="2112" cy="161"/>
            </a:xfrm>
          </p:grpSpPr>
          <p:sp>
            <p:nvSpPr>
              <p:cNvPr id="41023" name="Text Box 72"/>
              <p:cNvSpPr txBox="1">
                <a:spLocks noChangeArrowheads="1"/>
              </p:cNvSpPr>
              <p:nvPr/>
            </p:nvSpPr>
            <p:spPr bwMode="auto">
              <a:xfrm>
                <a:off x="456" y="629"/>
                <a:ext cx="1214"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Mathematik                           </a:t>
                </a:r>
                <a:r>
                  <a:rPr lang="de-DE" altLang="de-DE" sz="1200">
                    <a:solidFill>
                      <a:srgbClr val="FF3300"/>
                    </a:solidFill>
                    <a:latin typeface="Arial Unicode MS" panose="020B0604020202020204" pitchFamily="34" charset="-128"/>
                  </a:rPr>
                  <a:t>P2</a:t>
                </a:r>
              </a:p>
            </p:txBody>
          </p:sp>
          <p:sp>
            <p:nvSpPr>
              <p:cNvPr id="41024" name="Text Box 73"/>
              <p:cNvSpPr txBox="1">
                <a:spLocks noChangeArrowheads="1"/>
              </p:cNvSpPr>
              <p:nvPr/>
            </p:nvSpPr>
            <p:spPr bwMode="auto">
              <a:xfrm>
                <a:off x="1669" y="631"/>
                <a:ext cx="899"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grpSp>
        <p:grpSp>
          <p:nvGrpSpPr>
            <p:cNvPr id="41012" name="Group 74"/>
            <p:cNvGrpSpPr>
              <a:grpSpLocks/>
            </p:cNvGrpSpPr>
            <p:nvPr/>
          </p:nvGrpSpPr>
          <p:grpSpPr bwMode="auto">
            <a:xfrm>
              <a:off x="2943" y="1296"/>
              <a:ext cx="2591" cy="163"/>
              <a:chOff x="456" y="630"/>
              <a:chExt cx="2112" cy="160"/>
            </a:xfrm>
          </p:grpSpPr>
          <p:sp>
            <p:nvSpPr>
              <p:cNvPr id="41021" name="Text Box 75"/>
              <p:cNvSpPr txBox="1">
                <a:spLocks noChangeArrowheads="1"/>
              </p:cNvSpPr>
              <p:nvPr/>
            </p:nvSpPr>
            <p:spPr bwMode="auto">
              <a:xfrm>
                <a:off x="456" y="630"/>
                <a:ext cx="1214"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   </a:t>
                </a:r>
                <a:r>
                  <a:rPr lang="de-DE" altLang="de-DE" sz="1200">
                    <a:solidFill>
                      <a:schemeClr val="bg1"/>
                    </a:solidFill>
                    <a:latin typeface="Arial Unicode MS" panose="020B0604020202020204" pitchFamily="34" charset="-128"/>
                  </a:rPr>
                  <a:t>  </a:t>
                </a:r>
                <a:r>
                  <a:rPr lang="de-DE" altLang="de-DE" sz="1200">
                    <a:latin typeface="Arial Unicode MS" panose="020B0604020202020204" pitchFamily="34" charset="-128"/>
                  </a:rPr>
                  <a:t>           P1</a:t>
                </a:r>
                <a:r>
                  <a:rPr lang="de-DE" altLang="de-DE" sz="1200">
                    <a:solidFill>
                      <a:srgbClr val="FF0000"/>
                    </a:solidFill>
                    <a:latin typeface="Arial Unicode MS" panose="020B0604020202020204" pitchFamily="34" charset="-128"/>
                  </a:rPr>
                  <a:t> </a:t>
                </a:r>
              </a:p>
            </p:txBody>
          </p:sp>
          <p:sp>
            <p:nvSpPr>
              <p:cNvPr id="41022" name="Text Box 76"/>
              <p:cNvSpPr txBox="1">
                <a:spLocks noChangeArrowheads="1"/>
              </p:cNvSpPr>
              <p:nvPr/>
            </p:nvSpPr>
            <p:spPr bwMode="auto">
              <a:xfrm>
                <a:off x="1669" y="631"/>
                <a:ext cx="899"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grpSp>
        <p:grpSp>
          <p:nvGrpSpPr>
            <p:cNvPr id="41013" name="Group 131"/>
            <p:cNvGrpSpPr>
              <a:grpSpLocks/>
            </p:cNvGrpSpPr>
            <p:nvPr/>
          </p:nvGrpSpPr>
          <p:grpSpPr bwMode="auto">
            <a:xfrm>
              <a:off x="2943" y="1471"/>
              <a:ext cx="2591" cy="163"/>
              <a:chOff x="2943" y="1525"/>
              <a:chExt cx="2591" cy="163"/>
            </a:xfrm>
          </p:grpSpPr>
          <p:sp>
            <p:nvSpPr>
              <p:cNvPr id="41019" name="Text Box 78"/>
              <p:cNvSpPr txBox="1">
                <a:spLocks noChangeArrowheads="1"/>
              </p:cNvSpPr>
              <p:nvPr/>
            </p:nvSpPr>
            <p:spPr bwMode="auto">
              <a:xfrm>
                <a:off x="2943" y="152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     </a:t>
                </a:r>
                <a:endParaRPr lang="de-DE" altLang="de-DE" sz="1200">
                  <a:solidFill>
                    <a:srgbClr val="CC9900"/>
                  </a:solidFill>
                  <a:latin typeface="Arial Unicode MS" panose="020B0604020202020204" pitchFamily="34" charset="-128"/>
                </a:endParaRPr>
              </a:p>
            </p:txBody>
          </p:sp>
          <p:sp>
            <p:nvSpPr>
              <p:cNvPr id="41020" name="Text Box 79"/>
              <p:cNvSpPr txBox="1">
                <a:spLocks noChangeArrowheads="1"/>
              </p:cNvSpPr>
              <p:nvPr/>
            </p:nvSpPr>
            <p:spPr bwMode="auto">
              <a:xfrm>
                <a:off x="4431" y="152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grpSp>
        <p:grpSp>
          <p:nvGrpSpPr>
            <p:cNvPr id="41014" name="Group 171"/>
            <p:cNvGrpSpPr>
              <a:grpSpLocks/>
            </p:cNvGrpSpPr>
            <p:nvPr/>
          </p:nvGrpSpPr>
          <p:grpSpPr bwMode="auto">
            <a:xfrm>
              <a:off x="2942" y="1648"/>
              <a:ext cx="2592" cy="185"/>
              <a:chOff x="2942" y="1648"/>
              <a:chExt cx="2592" cy="185"/>
            </a:xfrm>
          </p:grpSpPr>
          <p:grpSp>
            <p:nvGrpSpPr>
              <p:cNvPr id="41015" name="Group 81"/>
              <p:cNvGrpSpPr>
                <a:grpSpLocks/>
              </p:cNvGrpSpPr>
              <p:nvPr/>
            </p:nvGrpSpPr>
            <p:grpSpPr bwMode="auto">
              <a:xfrm>
                <a:off x="2943" y="1648"/>
                <a:ext cx="2591" cy="163"/>
                <a:chOff x="456" y="629"/>
                <a:chExt cx="2112" cy="160"/>
              </a:xfrm>
            </p:grpSpPr>
            <p:sp>
              <p:nvSpPr>
                <p:cNvPr id="41017" name="Text Box 82"/>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PF aus B:  Geschichte          P3</a:t>
                  </a:r>
                  <a:endParaRPr lang="de-DE" altLang="de-DE" sz="1200" baseline="30000">
                    <a:latin typeface="Arial Unicode MS" panose="020B0604020202020204" pitchFamily="34" charset="-128"/>
                  </a:endParaRPr>
                </a:p>
              </p:txBody>
            </p:sp>
            <p:sp>
              <p:nvSpPr>
                <p:cNvPr id="41018" name="Text Box 83"/>
                <p:cNvSpPr txBox="1">
                  <a:spLocks noChangeArrowheads="1"/>
                </p:cNvSpPr>
                <p:nvPr/>
              </p:nvSpPr>
              <p:spPr bwMode="auto">
                <a:xfrm>
                  <a:off x="1669" y="629"/>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grpSp>
          <p:sp>
            <p:nvSpPr>
              <p:cNvPr id="41016" name="Line 84"/>
              <p:cNvSpPr>
                <a:spLocks noChangeShapeType="1"/>
              </p:cNvSpPr>
              <p:nvPr/>
            </p:nvSpPr>
            <p:spPr bwMode="auto">
              <a:xfrm>
                <a:off x="2942" y="1833"/>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102585" name="Group 185"/>
          <p:cNvGrpSpPr>
            <a:grpSpLocks/>
          </p:cNvGrpSpPr>
          <p:nvPr/>
        </p:nvGrpSpPr>
        <p:grpSpPr bwMode="auto">
          <a:xfrm>
            <a:off x="6196014" y="4872039"/>
            <a:ext cx="4116387" cy="877887"/>
            <a:chOff x="2943" y="2981"/>
            <a:chExt cx="2593" cy="553"/>
          </a:xfrm>
        </p:grpSpPr>
        <p:sp>
          <p:nvSpPr>
            <p:cNvPr id="40998" name="Line 93"/>
            <p:cNvSpPr>
              <a:spLocks noChangeShapeType="1"/>
            </p:cNvSpPr>
            <p:nvPr/>
          </p:nvSpPr>
          <p:spPr bwMode="auto">
            <a:xfrm>
              <a:off x="2948" y="2981"/>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0999" name="Group 184"/>
            <p:cNvGrpSpPr>
              <a:grpSpLocks/>
            </p:cNvGrpSpPr>
            <p:nvPr/>
          </p:nvGrpSpPr>
          <p:grpSpPr bwMode="auto">
            <a:xfrm>
              <a:off x="2943" y="3020"/>
              <a:ext cx="2593" cy="514"/>
              <a:chOff x="2943" y="3028"/>
              <a:chExt cx="2593" cy="514"/>
            </a:xfrm>
          </p:grpSpPr>
          <p:grpSp>
            <p:nvGrpSpPr>
              <p:cNvPr id="41000" name="Group 128"/>
              <p:cNvGrpSpPr>
                <a:grpSpLocks/>
              </p:cNvGrpSpPr>
              <p:nvPr/>
            </p:nvGrpSpPr>
            <p:grpSpPr bwMode="auto">
              <a:xfrm>
                <a:off x="2945" y="3202"/>
                <a:ext cx="2591" cy="163"/>
                <a:chOff x="2947" y="3392"/>
                <a:chExt cx="2591" cy="163"/>
              </a:xfrm>
            </p:grpSpPr>
            <p:sp>
              <p:nvSpPr>
                <p:cNvPr id="41007" name="Text Box 87"/>
                <p:cNvSpPr txBox="1">
                  <a:spLocks noChangeArrowheads="1"/>
                </p:cNvSpPr>
                <p:nvPr/>
              </p:nvSpPr>
              <p:spPr bwMode="auto">
                <a:xfrm>
                  <a:off x="2947" y="3392"/>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Kurse Einbringungsverpflichtung</a:t>
                  </a:r>
                </a:p>
              </p:txBody>
            </p:sp>
            <p:sp>
              <p:nvSpPr>
                <p:cNvPr id="41008" name="Text Box 88"/>
                <p:cNvSpPr txBox="1">
                  <a:spLocks noChangeArrowheads="1"/>
                </p:cNvSpPr>
                <p:nvPr/>
              </p:nvSpPr>
              <p:spPr bwMode="auto">
                <a:xfrm>
                  <a:off x="4435" y="3393"/>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latin typeface="Arial Unicode MS" panose="020B0604020202020204" pitchFamily="34" charset="-128"/>
                    </a:rPr>
                    <a:t>36</a:t>
                  </a:r>
                </a:p>
              </p:txBody>
            </p:sp>
          </p:grpSp>
          <p:grpSp>
            <p:nvGrpSpPr>
              <p:cNvPr id="41001" name="Group 90"/>
              <p:cNvGrpSpPr>
                <a:grpSpLocks/>
              </p:cNvGrpSpPr>
              <p:nvPr/>
            </p:nvGrpSpPr>
            <p:grpSpPr bwMode="auto">
              <a:xfrm>
                <a:off x="2943" y="3028"/>
                <a:ext cx="2591" cy="163"/>
                <a:chOff x="456" y="630"/>
                <a:chExt cx="2112" cy="160"/>
              </a:xfrm>
            </p:grpSpPr>
            <p:sp>
              <p:nvSpPr>
                <p:cNvPr id="41005" name="Text Box 91"/>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Zahl der Belegpflichtstunden</a:t>
                  </a:r>
                </a:p>
              </p:txBody>
            </p:sp>
            <p:sp>
              <p:nvSpPr>
                <p:cNvPr id="41006" name="Text Box 92"/>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36  -  36  -  33  -31</a:t>
                  </a:r>
                </a:p>
              </p:txBody>
            </p:sp>
          </p:grpSp>
          <p:grpSp>
            <p:nvGrpSpPr>
              <p:cNvPr id="41002" name="Group 175"/>
              <p:cNvGrpSpPr>
                <a:grpSpLocks/>
              </p:cNvGrpSpPr>
              <p:nvPr/>
            </p:nvGrpSpPr>
            <p:grpSpPr bwMode="auto">
              <a:xfrm>
                <a:off x="2943" y="3379"/>
                <a:ext cx="2591" cy="163"/>
                <a:chOff x="2943" y="3447"/>
                <a:chExt cx="2591" cy="163"/>
              </a:xfrm>
            </p:grpSpPr>
            <p:sp>
              <p:nvSpPr>
                <p:cNvPr id="41003" name="Text Box 95"/>
                <p:cNvSpPr txBox="1">
                  <a:spLocks noChangeArrowheads="1"/>
                </p:cNvSpPr>
                <p:nvPr/>
              </p:nvSpPr>
              <p:spPr bwMode="auto">
                <a:xfrm>
                  <a:off x="2943" y="3447"/>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Stundenzahl  durchschn.                                                                                                                                                                                                  </a:t>
                  </a:r>
                </a:p>
              </p:txBody>
            </p:sp>
            <p:sp>
              <p:nvSpPr>
                <p:cNvPr id="41004" name="Text Box 96"/>
                <p:cNvSpPr txBox="1">
                  <a:spLocks noChangeArrowheads="1"/>
                </p:cNvSpPr>
                <p:nvPr/>
              </p:nvSpPr>
              <p:spPr bwMode="auto">
                <a:xfrm>
                  <a:off x="4431" y="3448"/>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34</a:t>
                  </a:r>
                </a:p>
              </p:txBody>
            </p:sp>
          </p:grpSp>
        </p:grpSp>
      </p:grpSp>
      <p:grpSp>
        <p:nvGrpSpPr>
          <p:cNvPr id="102580" name="Group 180"/>
          <p:cNvGrpSpPr>
            <a:grpSpLocks/>
          </p:cNvGrpSpPr>
          <p:nvPr/>
        </p:nvGrpSpPr>
        <p:grpSpPr bwMode="auto">
          <a:xfrm>
            <a:off x="6191250" y="601664"/>
            <a:ext cx="4121150" cy="676275"/>
            <a:chOff x="2940" y="291"/>
            <a:chExt cx="2596" cy="426"/>
          </a:xfrm>
        </p:grpSpPr>
        <p:sp>
          <p:nvSpPr>
            <p:cNvPr id="40992" name="Text Box 63"/>
            <p:cNvSpPr txBox="1">
              <a:spLocks noChangeArrowheads="1"/>
            </p:cNvSpPr>
            <p:nvPr/>
          </p:nvSpPr>
          <p:spPr bwMode="auto">
            <a:xfrm>
              <a:off x="2944" y="291"/>
              <a:ext cx="2592" cy="20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tabLst>
                  <a:tab pos="2062163" algn="l"/>
                </a:tabLst>
                <a:defRPr sz="3200">
                  <a:solidFill>
                    <a:schemeClr val="tx1"/>
                  </a:solidFill>
                  <a:latin typeface="Times New Roman" panose="02020603050405020304" pitchFamily="18" charset="0"/>
                </a:defRPr>
              </a:lvl1pPr>
              <a:lvl2pPr marL="742950" indent="-285750">
                <a:spcBef>
                  <a:spcPct val="20000"/>
                </a:spcBef>
                <a:buChar char="–"/>
                <a:tabLst>
                  <a:tab pos="2062163" algn="l"/>
                </a:tabLst>
                <a:defRPr sz="2800">
                  <a:solidFill>
                    <a:schemeClr val="tx1"/>
                  </a:solidFill>
                  <a:latin typeface="Times New Roman" panose="02020603050405020304" pitchFamily="18" charset="0"/>
                </a:defRPr>
              </a:lvl2pPr>
              <a:lvl3pPr marL="1143000" indent="-228600">
                <a:spcBef>
                  <a:spcPct val="20000"/>
                </a:spcBef>
                <a:buChar char="•"/>
                <a:tabLst>
                  <a:tab pos="2062163" algn="l"/>
                </a:tabLst>
                <a:defRPr sz="2400">
                  <a:solidFill>
                    <a:schemeClr val="tx1"/>
                  </a:solidFill>
                  <a:latin typeface="Times New Roman" panose="02020603050405020304" pitchFamily="18" charset="0"/>
                </a:defRPr>
              </a:lvl3pPr>
              <a:lvl4pPr marL="1600200" indent="-228600">
                <a:spcBef>
                  <a:spcPct val="20000"/>
                </a:spcBef>
                <a:buChar char="–"/>
                <a:tabLst>
                  <a:tab pos="2062163" algn="l"/>
                </a:tabLst>
                <a:defRPr sz="2000">
                  <a:solidFill>
                    <a:schemeClr val="tx1"/>
                  </a:solidFill>
                  <a:latin typeface="Times New Roman" panose="02020603050405020304" pitchFamily="18" charset="0"/>
                </a:defRPr>
              </a:lvl4pPr>
              <a:lvl5pPr marL="2057400" indent="-228600">
                <a:spcBef>
                  <a:spcPct val="20000"/>
                </a:spcBef>
                <a:buChar char="»"/>
                <a:tabLst>
                  <a:tab pos="20621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Beispiel 2</a:t>
              </a:r>
              <a:br>
                <a:rPr lang="de-DE" altLang="de-DE" sz="1400">
                  <a:latin typeface="Arial Unicode MS" panose="020B0604020202020204" pitchFamily="34" charset="-128"/>
                </a:rPr>
              </a:br>
              <a:endParaRPr lang="de-DE" altLang="de-DE" sz="100">
                <a:solidFill>
                  <a:srgbClr val="FF0000"/>
                </a:solidFill>
                <a:latin typeface="Arial Unicode MS" panose="020B0604020202020204" pitchFamily="34" charset="-128"/>
              </a:endParaRPr>
            </a:p>
          </p:txBody>
        </p:sp>
        <p:grpSp>
          <p:nvGrpSpPr>
            <p:cNvPr id="40993" name="Group 179"/>
            <p:cNvGrpSpPr>
              <a:grpSpLocks/>
            </p:cNvGrpSpPr>
            <p:nvPr/>
          </p:nvGrpSpPr>
          <p:grpSpPr bwMode="auto">
            <a:xfrm>
              <a:off x="2940" y="516"/>
              <a:ext cx="2595" cy="201"/>
              <a:chOff x="2940" y="516"/>
              <a:chExt cx="2595" cy="201"/>
            </a:xfrm>
          </p:grpSpPr>
          <p:grpSp>
            <p:nvGrpSpPr>
              <p:cNvPr id="40994" name="Group 98"/>
              <p:cNvGrpSpPr>
                <a:grpSpLocks/>
              </p:cNvGrpSpPr>
              <p:nvPr/>
            </p:nvGrpSpPr>
            <p:grpSpPr bwMode="auto">
              <a:xfrm>
                <a:off x="2944" y="516"/>
                <a:ext cx="2591" cy="162"/>
                <a:chOff x="456" y="631"/>
                <a:chExt cx="2112" cy="159"/>
              </a:xfrm>
            </p:grpSpPr>
            <p:sp>
              <p:nvSpPr>
                <p:cNvPr id="40996" name="Text Box 99"/>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Fächer</a:t>
                  </a:r>
                </a:p>
              </p:txBody>
            </p:sp>
            <p:sp>
              <p:nvSpPr>
                <p:cNvPr id="40997" name="Text Box 100"/>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Std in Jg 12 u. 13</a:t>
                  </a:r>
                </a:p>
              </p:txBody>
            </p:sp>
          </p:grpSp>
          <p:sp>
            <p:nvSpPr>
              <p:cNvPr id="40995" name="Line 101"/>
              <p:cNvSpPr>
                <a:spLocks noChangeShapeType="1"/>
              </p:cNvSpPr>
              <p:nvPr/>
            </p:nvSpPr>
            <p:spPr bwMode="auto">
              <a:xfrm>
                <a:off x="2940" y="717"/>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102577" name="Group 177"/>
          <p:cNvGrpSpPr>
            <a:grpSpLocks/>
          </p:cNvGrpSpPr>
          <p:nvPr/>
        </p:nvGrpSpPr>
        <p:grpSpPr bwMode="auto">
          <a:xfrm>
            <a:off x="6196014" y="3089277"/>
            <a:ext cx="4122737" cy="1722438"/>
            <a:chOff x="2943" y="1858"/>
            <a:chExt cx="2597" cy="1085"/>
          </a:xfrm>
        </p:grpSpPr>
        <p:grpSp>
          <p:nvGrpSpPr>
            <p:cNvPr id="40972" name="Group 151"/>
            <p:cNvGrpSpPr>
              <a:grpSpLocks/>
            </p:cNvGrpSpPr>
            <p:nvPr/>
          </p:nvGrpSpPr>
          <p:grpSpPr bwMode="auto">
            <a:xfrm>
              <a:off x="2943" y="1858"/>
              <a:ext cx="2591" cy="163"/>
              <a:chOff x="2943" y="1956"/>
              <a:chExt cx="2591" cy="163"/>
            </a:xfrm>
          </p:grpSpPr>
          <p:sp>
            <p:nvSpPr>
              <p:cNvPr id="40990" name="Text Box 104"/>
              <p:cNvSpPr txBox="1">
                <a:spLocks noChangeArrowheads="1"/>
              </p:cNvSpPr>
              <p:nvPr/>
            </p:nvSpPr>
            <p:spPr bwMode="auto">
              <a:xfrm>
                <a:off x="2943" y="1956"/>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Musik / Kunst / Darst. Spiel</a:t>
                </a:r>
              </a:p>
            </p:txBody>
          </p:sp>
          <p:sp>
            <p:nvSpPr>
              <p:cNvPr id="40991" name="Text Box 105"/>
              <p:cNvSpPr txBox="1">
                <a:spLocks noChangeArrowheads="1"/>
              </p:cNvSpPr>
              <p:nvPr/>
            </p:nvSpPr>
            <p:spPr bwMode="auto">
              <a:xfrm>
                <a:off x="4431" y="1957"/>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grpSp>
          <p:nvGrpSpPr>
            <p:cNvPr id="40973" name="Group 148"/>
            <p:cNvGrpSpPr>
              <a:grpSpLocks/>
            </p:cNvGrpSpPr>
            <p:nvPr/>
          </p:nvGrpSpPr>
          <p:grpSpPr bwMode="auto">
            <a:xfrm>
              <a:off x="2943" y="2038"/>
              <a:ext cx="2591" cy="164"/>
              <a:chOff x="2943" y="2136"/>
              <a:chExt cx="2591" cy="164"/>
            </a:xfrm>
          </p:grpSpPr>
          <p:sp>
            <p:nvSpPr>
              <p:cNvPr id="40988" name="Text Box 113"/>
              <p:cNvSpPr txBox="1">
                <a:spLocks noChangeArrowheads="1"/>
              </p:cNvSpPr>
              <p:nvPr/>
            </p:nvSpPr>
            <p:spPr bwMode="auto">
              <a:xfrm>
                <a:off x="2943" y="2136"/>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Geschichte</a:t>
                </a:r>
                <a:endParaRPr lang="de-DE" altLang="de-DE" sz="1400">
                  <a:solidFill>
                    <a:srgbClr val="CC9900"/>
                  </a:solidFill>
                  <a:latin typeface="Arial Unicode MS" panose="020B0604020202020204" pitchFamily="34" charset="-128"/>
                </a:endParaRPr>
              </a:p>
            </p:txBody>
          </p:sp>
          <p:sp>
            <p:nvSpPr>
              <p:cNvPr id="40989" name="Text Box 114"/>
              <p:cNvSpPr txBox="1">
                <a:spLocks noChangeArrowheads="1"/>
              </p:cNvSpPr>
              <p:nvPr/>
            </p:nvSpPr>
            <p:spPr bwMode="auto">
              <a:xfrm>
                <a:off x="4431" y="2138"/>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200">
                  <a:latin typeface="Arial Unicode MS" panose="020B0604020202020204" pitchFamily="34" charset="-128"/>
                </a:endParaRPr>
              </a:p>
            </p:txBody>
          </p:sp>
        </p:grpSp>
        <p:sp>
          <p:nvSpPr>
            <p:cNvPr id="40974" name="Line 116"/>
            <p:cNvSpPr>
              <a:spLocks noChangeShapeType="1"/>
            </p:cNvSpPr>
            <p:nvPr/>
          </p:nvSpPr>
          <p:spPr bwMode="auto">
            <a:xfrm>
              <a:off x="2952" y="2403"/>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0975" name="Group 174"/>
            <p:cNvGrpSpPr>
              <a:grpSpLocks/>
            </p:cNvGrpSpPr>
            <p:nvPr/>
          </p:nvGrpSpPr>
          <p:grpSpPr bwMode="auto">
            <a:xfrm>
              <a:off x="2943" y="2428"/>
              <a:ext cx="2591" cy="515"/>
              <a:chOff x="2943" y="2474"/>
              <a:chExt cx="2591" cy="515"/>
            </a:xfrm>
          </p:grpSpPr>
          <p:grpSp>
            <p:nvGrpSpPr>
              <p:cNvPr id="40979" name="Group 150"/>
              <p:cNvGrpSpPr>
                <a:grpSpLocks/>
              </p:cNvGrpSpPr>
              <p:nvPr/>
            </p:nvGrpSpPr>
            <p:grpSpPr bwMode="auto">
              <a:xfrm>
                <a:off x="2943" y="2650"/>
                <a:ext cx="2591" cy="163"/>
                <a:chOff x="2943" y="2748"/>
                <a:chExt cx="2591" cy="163"/>
              </a:xfrm>
            </p:grpSpPr>
            <p:sp>
              <p:nvSpPr>
                <p:cNvPr id="40986" name="Text Box 107"/>
                <p:cNvSpPr txBox="1">
                  <a:spLocks noChangeArrowheads="1"/>
                </p:cNvSpPr>
                <p:nvPr/>
              </p:nvSpPr>
              <p:spPr bwMode="auto">
                <a:xfrm>
                  <a:off x="2943" y="2748"/>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Sport                                     P5</a:t>
                  </a:r>
                  <a:endParaRPr lang="de-DE" altLang="de-DE" sz="1200" baseline="30000">
                    <a:latin typeface="Arial Unicode MS" panose="020B0604020202020204" pitchFamily="34" charset="-128"/>
                  </a:endParaRPr>
                </a:p>
              </p:txBody>
            </p:sp>
            <p:sp>
              <p:nvSpPr>
                <p:cNvPr id="40987" name="Text Box 108"/>
                <p:cNvSpPr txBox="1">
                  <a:spLocks noChangeArrowheads="1"/>
                </p:cNvSpPr>
                <p:nvPr/>
              </p:nvSpPr>
              <p:spPr bwMode="auto">
                <a:xfrm>
                  <a:off x="4431" y="2749"/>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4   -   4   -   4  -   4</a:t>
                  </a:r>
                </a:p>
              </p:txBody>
            </p:sp>
          </p:grpSp>
          <p:grpSp>
            <p:nvGrpSpPr>
              <p:cNvPr id="40980" name="Group 149"/>
              <p:cNvGrpSpPr>
                <a:grpSpLocks/>
              </p:cNvGrpSpPr>
              <p:nvPr/>
            </p:nvGrpSpPr>
            <p:grpSpPr bwMode="auto">
              <a:xfrm>
                <a:off x="2943" y="2826"/>
                <a:ext cx="2591" cy="163"/>
                <a:chOff x="2943" y="2924"/>
                <a:chExt cx="2591" cy="163"/>
              </a:xfrm>
            </p:grpSpPr>
            <p:sp>
              <p:nvSpPr>
                <p:cNvPr id="40984" name="Text Box 110"/>
                <p:cNvSpPr txBox="1">
                  <a:spLocks noChangeArrowheads="1"/>
                </p:cNvSpPr>
                <p:nvPr/>
              </p:nvSpPr>
              <p:spPr bwMode="auto">
                <a:xfrm>
                  <a:off x="2943" y="2924"/>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Seminarfach</a:t>
                  </a:r>
                </a:p>
              </p:txBody>
            </p:sp>
            <p:sp>
              <p:nvSpPr>
                <p:cNvPr id="40985" name="Text Box 111"/>
                <p:cNvSpPr txBox="1">
                  <a:spLocks noChangeArrowheads="1"/>
                </p:cNvSpPr>
                <p:nvPr/>
              </p:nvSpPr>
              <p:spPr bwMode="auto">
                <a:xfrm>
                  <a:off x="4431" y="2925"/>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     2   -   2   -   2 </a:t>
                  </a:r>
                </a:p>
              </p:txBody>
            </p:sp>
          </p:grpSp>
          <p:grpSp>
            <p:nvGrpSpPr>
              <p:cNvPr id="40981" name="Group 125"/>
              <p:cNvGrpSpPr>
                <a:grpSpLocks/>
              </p:cNvGrpSpPr>
              <p:nvPr/>
            </p:nvGrpSpPr>
            <p:grpSpPr bwMode="auto">
              <a:xfrm>
                <a:off x="2943" y="2474"/>
                <a:ext cx="2591" cy="163"/>
                <a:chOff x="2943" y="2572"/>
                <a:chExt cx="2591" cy="163"/>
              </a:xfrm>
            </p:grpSpPr>
            <p:sp>
              <p:nvSpPr>
                <p:cNvPr id="40982" name="Text Box 118"/>
                <p:cNvSpPr txBox="1">
                  <a:spLocks noChangeArrowheads="1"/>
                </p:cNvSpPr>
                <p:nvPr/>
              </p:nvSpPr>
              <p:spPr bwMode="auto">
                <a:xfrm>
                  <a:off x="2943" y="2572"/>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Religion / WN / Phil.</a:t>
                  </a:r>
                </a:p>
              </p:txBody>
            </p:sp>
            <p:sp>
              <p:nvSpPr>
                <p:cNvPr id="40983" name="Text Box 119"/>
                <p:cNvSpPr txBox="1">
                  <a:spLocks noChangeArrowheads="1"/>
                </p:cNvSpPr>
                <p:nvPr/>
              </p:nvSpPr>
              <p:spPr bwMode="auto">
                <a:xfrm>
                  <a:off x="4431" y="2573"/>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a:t>
                  </a:r>
                </a:p>
              </p:txBody>
            </p:sp>
          </p:grpSp>
        </p:grpSp>
        <p:grpSp>
          <p:nvGrpSpPr>
            <p:cNvPr id="40976" name="Group 147"/>
            <p:cNvGrpSpPr>
              <a:grpSpLocks/>
            </p:cNvGrpSpPr>
            <p:nvPr/>
          </p:nvGrpSpPr>
          <p:grpSpPr bwMode="auto">
            <a:xfrm>
              <a:off x="2943" y="2214"/>
              <a:ext cx="2591" cy="164"/>
              <a:chOff x="2943" y="2312"/>
              <a:chExt cx="2591" cy="164"/>
            </a:xfrm>
          </p:grpSpPr>
          <p:sp>
            <p:nvSpPr>
              <p:cNvPr id="40977" name="Text Box 121"/>
              <p:cNvSpPr txBox="1">
                <a:spLocks noChangeArrowheads="1"/>
              </p:cNvSpPr>
              <p:nvPr/>
            </p:nvSpPr>
            <p:spPr bwMode="auto">
              <a:xfrm>
                <a:off x="2943" y="2312"/>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Politik-Wirtschaft</a:t>
                </a:r>
              </a:p>
            </p:txBody>
          </p:sp>
          <p:sp>
            <p:nvSpPr>
              <p:cNvPr id="40978" name="Text Box 122"/>
              <p:cNvSpPr txBox="1">
                <a:spLocks noChangeArrowheads="1"/>
              </p:cNvSpPr>
              <p:nvPr/>
            </p:nvSpPr>
            <p:spPr bwMode="auto">
              <a:xfrm>
                <a:off x="4431" y="2314"/>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grpSp>
      <p:pic>
        <p:nvPicPr>
          <p:cNvPr id="40971" name="Picture 186" descr="PhVN-Logo_blank"/>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217150" y="6350001"/>
            <a:ext cx="306388"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6"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7" name="Text Box 2">
            <a:extLst>
              <a:ext uri="{FF2B5EF4-FFF2-40B4-BE49-F238E27FC236}">
                <a16:creationId xmlns:a16="http://schemas.microsoft.com/office/drawing/2014/main" id="{7B705FD0-DAAD-48EB-A432-A1F0F2B2A9E4}"/>
              </a:ext>
            </a:extLst>
          </p:cNvPr>
          <p:cNvSpPr txBox="1">
            <a:spLocks noChangeArrowheads="1"/>
          </p:cNvSpPr>
          <p:nvPr/>
        </p:nvSpPr>
        <p:spPr bwMode="auto">
          <a:xfrm>
            <a:off x="1125483" y="21849"/>
            <a:ext cx="8743731"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b="1" dirty="0">
                <a:latin typeface="Calibri" panose="020F0502020204030204" pitchFamily="34" charset="0"/>
                <a:cs typeface="Calibri" panose="020F0502020204030204" pitchFamily="34" charset="0"/>
              </a:rPr>
              <a:t>Math.-nat. Schwerpunkt – mögliche Wahl</a:t>
            </a:r>
          </a:p>
        </p:txBody>
      </p:sp>
      <p:sp>
        <p:nvSpPr>
          <p:cNvPr id="128" name="Rechteck 127">
            <a:extLst>
              <a:ext uri="{FF2B5EF4-FFF2-40B4-BE49-F238E27FC236}">
                <a16:creationId xmlns:a16="http://schemas.microsoft.com/office/drawing/2014/main" id="{F93AA363-5B2A-41DF-9F1C-B2207183E2DE}"/>
              </a:ext>
            </a:extLst>
          </p:cNvPr>
          <p:cNvSpPr/>
          <p:nvPr/>
        </p:nvSpPr>
        <p:spPr>
          <a:xfrm>
            <a:off x="147145" y="1800227"/>
            <a:ext cx="1684829" cy="5857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solidFill>
                  <a:srgbClr val="FF0000"/>
                </a:solidFill>
              </a:rPr>
              <a:t>Kernfächer</a:t>
            </a:r>
          </a:p>
        </p:txBody>
      </p:sp>
      <p:sp>
        <p:nvSpPr>
          <p:cNvPr id="129" name="Rechteck 128">
            <a:extLst>
              <a:ext uri="{FF2B5EF4-FFF2-40B4-BE49-F238E27FC236}">
                <a16:creationId xmlns:a16="http://schemas.microsoft.com/office/drawing/2014/main" id="{29465572-BCD7-4550-B051-09220A4032BD}"/>
              </a:ext>
            </a:extLst>
          </p:cNvPr>
          <p:cNvSpPr/>
          <p:nvPr/>
        </p:nvSpPr>
        <p:spPr>
          <a:xfrm>
            <a:off x="147144" y="2606260"/>
            <a:ext cx="1684829" cy="58578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solidFill>
                  <a:schemeClr val="tx1"/>
                </a:solidFill>
              </a:rPr>
              <a:t>Schwerpunkt-fächer</a:t>
            </a:r>
          </a:p>
        </p:txBody>
      </p:sp>
    </p:spTree>
    <p:extLst>
      <p:ext uri="{BB962C8B-B14F-4D97-AF65-F5344CB8AC3E}">
        <p14:creationId xmlns:p14="http://schemas.microsoft.com/office/powerpoint/2010/main" val="3105614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557"/>
                                        </p:tgtEl>
                                        <p:attrNameLst>
                                          <p:attrName>style.visibility</p:attrName>
                                        </p:attrNameLst>
                                      </p:cBhvr>
                                      <p:to>
                                        <p:strVal val="visible"/>
                                      </p:to>
                                    </p:set>
                                    <p:animEffect transition="in" filter="fade">
                                      <p:cBhvr>
                                        <p:cTn id="7" dur="500"/>
                                        <p:tgtEl>
                                          <p:spTgt spid="102557"/>
                                        </p:tgtEl>
                                      </p:cBhvr>
                                    </p:animEffect>
                                  </p:childTnLst>
                                </p:cTn>
                              </p:par>
                              <p:par>
                                <p:cTn id="8" presetID="10" presetClass="entr" presetSubtype="0" fill="hold" nodeType="withEffect">
                                  <p:stCondLst>
                                    <p:cond delay="0"/>
                                  </p:stCondLst>
                                  <p:childTnLst>
                                    <p:set>
                                      <p:cBhvr>
                                        <p:cTn id="9" dur="1" fill="hold">
                                          <p:stCondLst>
                                            <p:cond delay="0"/>
                                          </p:stCondLst>
                                        </p:cTn>
                                        <p:tgtEl>
                                          <p:spTgt spid="102568"/>
                                        </p:tgtEl>
                                        <p:attrNameLst>
                                          <p:attrName>style.visibility</p:attrName>
                                        </p:attrNameLst>
                                      </p:cBhvr>
                                      <p:to>
                                        <p:strVal val="visible"/>
                                      </p:to>
                                    </p:set>
                                    <p:animEffect transition="in" filter="fade">
                                      <p:cBhvr>
                                        <p:cTn id="10" dur="500"/>
                                        <p:tgtEl>
                                          <p:spTgt spid="1025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2565"/>
                                        </p:tgtEl>
                                        <p:attrNameLst>
                                          <p:attrName>style.visibility</p:attrName>
                                        </p:attrNameLst>
                                      </p:cBhvr>
                                      <p:to>
                                        <p:strVal val="visible"/>
                                      </p:to>
                                    </p:set>
                                    <p:animEffect transition="in" filter="fade">
                                      <p:cBhvr>
                                        <p:cTn id="15" dur="500"/>
                                        <p:tgtEl>
                                          <p:spTgt spid="1025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2582"/>
                                        </p:tgtEl>
                                        <p:attrNameLst>
                                          <p:attrName>style.visibility</p:attrName>
                                        </p:attrNameLst>
                                      </p:cBhvr>
                                      <p:to>
                                        <p:strVal val="visible"/>
                                      </p:to>
                                    </p:set>
                                    <p:animEffect transition="in" filter="fade">
                                      <p:cBhvr>
                                        <p:cTn id="20" dur="500"/>
                                        <p:tgtEl>
                                          <p:spTgt spid="1025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2580"/>
                                        </p:tgtEl>
                                        <p:attrNameLst>
                                          <p:attrName>style.visibility</p:attrName>
                                        </p:attrNameLst>
                                      </p:cBhvr>
                                      <p:to>
                                        <p:strVal val="visible"/>
                                      </p:to>
                                    </p:set>
                                    <p:animEffect transition="in" filter="fade">
                                      <p:cBhvr>
                                        <p:cTn id="25" dur="500"/>
                                        <p:tgtEl>
                                          <p:spTgt spid="102580"/>
                                        </p:tgtEl>
                                      </p:cBhvr>
                                    </p:animEffect>
                                  </p:childTnLst>
                                </p:cTn>
                              </p:par>
                              <p:par>
                                <p:cTn id="26" presetID="10" presetClass="entr" presetSubtype="0" fill="hold" nodeType="withEffect">
                                  <p:stCondLst>
                                    <p:cond delay="0"/>
                                  </p:stCondLst>
                                  <p:childTnLst>
                                    <p:set>
                                      <p:cBhvr>
                                        <p:cTn id="27" dur="1" fill="hold">
                                          <p:stCondLst>
                                            <p:cond delay="0"/>
                                          </p:stCondLst>
                                        </p:cTn>
                                        <p:tgtEl>
                                          <p:spTgt spid="102572"/>
                                        </p:tgtEl>
                                        <p:attrNameLst>
                                          <p:attrName>style.visibility</p:attrName>
                                        </p:attrNameLst>
                                      </p:cBhvr>
                                      <p:to>
                                        <p:strVal val="visible"/>
                                      </p:to>
                                    </p:set>
                                    <p:animEffect transition="in" filter="fade">
                                      <p:cBhvr>
                                        <p:cTn id="28" dur="500"/>
                                        <p:tgtEl>
                                          <p:spTgt spid="10257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02577"/>
                                        </p:tgtEl>
                                        <p:attrNameLst>
                                          <p:attrName>style.visibility</p:attrName>
                                        </p:attrNameLst>
                                      </p:cBhvr>
                                      <p:to>
                                        <p:strVal val="visible"/>
                                      </p:to>
                                    </p:set>
                                    <p:animEffect transition="in" filter="fade">
                                      <p:cBhvr>
                                        <p:cTn id="33" dur="500"/>
                                        <p:tgtEl>
                                          <p:spTgt spid="1025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02585"/>
                                        </p:tgtEl>
                                        <p:attrNameLst>
                                          <p:attrName>style.visibility</p:attrName>
                                        </p:attrNameLst>
                                      </p:cBhvr>
                                      <p:to>
                                        <p:strVal val="visible"/>
                                      </p:to>
                                    </p:set>
                                    <p:animEffect transition="in" filter="fade">
                                      <p:cBhvr>
                                        <p:cTn id="38" dur="500"/>
                                        <p:tgtEl>
                                          <p:spTgt spid="102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589" name="Group 141"/>
          <p:cNvGrpSpPr>
            <a:grpSpLocks/>
          </p:cNvGrpSpPr>
          <p:nvPr/>
        </p:nvGrpSpPr>
        <p:grpSpPr bwMode="auto">
          <a:xfrm>
            <a:off x="1941514" y="4878389"/>
            <a:ext cx="4116387" cy="877887"/>
            <a:chOff x="263" y="3079"/>
            <a:chExt cx="2593" cy="553"/>
          </a:xfrm>
        </p:grpSpPr>
        <p:grpSp>
          <p:nvGrpSpPr>
            <p:cNvPr id="43124" name="Group 5"/>
            <p:cNvGrpSpPr>
              <a:grpSpLocks/>
            </p:cNvGrpSpPr>
            <p:nvPr/>
          </p:nvGrpSpPr>
          <p:grpSpPr bwMode="auto">
            <a:xfrm>
              <a:off x="264" y="3292"/>
              <a:ext cx="2591" cy="163"/>
              <a:chOff x="456" y="630"/>
              <a:chExt cx="2112" cy="160"/>
            </a:xfrm>
          </p:grpSpPr>
          <p:sp>
            <p:nvSpPr>
              <p:cNvPr id="43132" name="Text Box 6"/>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Kurse Einbringungsverpflichtung</a:t>
                </a:r>
              </a:p>
            </p:txBody>
          </p:sp>
          <p:sp>
            <p:nvSpPr>
              <p:cNvPr id="43133" name="Text Box 7"/>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latin typeface="Arial Unicode MS" panose="020B0604020202020204" pitchFamily="34" charset="-128"/>
                  </a:rPr>
                  <a:t>32</a:t>
                </a:r>
              </a:p>
            </p:txBody>
          </p:sp>
        </p:grpSp>
        <p:grpSp>
          <p:nvGrpSpPr>
            <p:cNvPr id="43125" name="Group 9"/>
            <p:cNvGrpSpPr>
              <a:grpSpLocks/>
            </p:cNvGrpSpPr>
            <p:nvPr/>
          </p:nvGrpSpPr>
          <p:grpSpPr bwMode="auto">
            <a:xfrm>
              <a:off x="263" y="3117"/>
              <a:ext cx="2591" cy="163"/>
              <a:chOff x="456" y="630"/>
              <a:chExt cx="2112" cy="160"/>
            </a:xfrm>
          </p:grpSpPr>
          <p:sp>
            <p:nvSpPr>
              <p:cNvPr id="43130" name="Text Box 10"/>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Zahl der Belegpflichtstunden</a:t>
                </a:r>
              </a:p>
            </p:txBody>
          </p:sp>
          <p:sp>
            <p:nvSpPr>
              <p:cNvPr id="43131" name="Text Box 11"/>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34  -  34  -  31  -  29</a:t>
                </a:r>
              </a:p>
            </p:txBody>
          </p:sp>
        </p:grpSp>
        <p:sp>
          <p:nvSpPr>
            <p:cNvPr id="43126" name="Line 12"/>
            <p:cNvSpPr>
              <a:spLocks noChangeShapeType="1"/>
            </p:cNvSpPr>
            <p:nvPr/>
          </p:nvSpPr>
          <p:spPr bwMode="auto">
            <a:xfrm>
              <a:off x="268" y="3079"/>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3127" name="Group 13"/>
            <p:cNvGrpSpPr>
              <a:grpSpLocks/>
            </p:cNvGrpSpPr>
            <p:nvPr/>
          </p:nvGrpSpPr>
          <p:grpSpPr bwMode="auto">
            <a:xfrm>
              <a:off x="263" y="3469"/>
              <a:ext cx="2591" cy="163"/>
              <a:chOff x="456" y="630"/>
              <a:chExt cx="2112" cy="160"/>
            </a:xfrm>
          </p:grpSpPr>
          <p:sp>
            <p:nvSpPr>
              <p:cNvPr id="43128" name="Text Box 14"/>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Stundenzahl durchschn.</a:t>
                </a:r>
              </a:p>
            </p:txBody>
          </p:sp>
          <p:sp>
            <p:nvSpPr>
              <p:cNvPr id="43129" name="Text Box 15"/>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32</a:t>
                </a:r>
              </a:p>
            </p:txBody>
          </p:sp>
        </p:grpSp>
      </p:grpSp>
      <p:grpSp>
        <p:nvGrpSpPr>
          <p:cNvPr id="104593" name="Group 145"/>
          <p:cNvGrpSpPr>
            <a:grpSpLocks/>
          </p:cNvGrpSpPr>
          <p:nvPr/>
        </p:nvGrpSpPr>
        <p:grpSpPr bwMode="auto">
          <a:xfrm>
            <a:off x="1936750" y="663576"/>
            <a:ext cx="4121150" cy="2379663"/>
            <a:chOff x="260" y="418"/>
            <a:chExt cx="2596" cy="1499"/>
          </a:xfrm>
        </p:grpSpPr>
        <p:grpSp>
          <p:nvGrpSpPr>
            <p:cNvPr id="43098" name="Group 126"/>
            <p:cNvGrpSpPr>
              <a:grpSpLocks/>
            </p:cNvGrpSpPr>
            <p:nvPr/>
          </p:nvGrpSpPr>
          <p:grpSpPr bwMode="auto">
            <a:xfrm>
              <a:off x="260" y="418"/>
              <a:ext cx="2596" cy="413"/>
              <a:chOff x="260" y="418"/>
              <a:chExt cx="2596" cy="413"/>
            </a:xfrm>
          </p:grpSpPr>
          <p:sp>
            <p:nvSpPr>
              <p:cNvPr id="43118" name="Text Box 3"/>
              <p:cNvSpPr txBox="1">
                <a:spLocks noChangeArrowheads="1"/>
              </p:cNvSpPr>
              <p:nvPr/>
            </p:nvSpPr>
            <p:spPr bwMode="auto">
              <a:xfrm>
                <a:off x="264" y="418"/>
                <a:ext cx="2592" cy="19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tabLst>
                    <a:tab pos="2062163" algn="l"/>
                  </a:tabLst>
                  <a:defRPr sz="3200">
                    <a:solidFill>
                      <a:schemeClr val="tx1"/>
                    </a:solidFill>
                    <a:latin typeface="Times New Roman" panose="02020603050405020304" pitchFamily="18" charset="0"/>
                  </a:defRPr>
                </a:lvl1pPr>
                <a:lvl2pPr marL="742950" indent="-285750">
                  <a:spcBef>
                    <a:spcPct val="20000"/>
                  </a:spcBef>
                  <a:buChar char="–"/>
                  <a:tabLst>
                    <a:tab pos="2062163" algn="l"/>
                  </a:tabLst>
                  <a:defRPr sz="2800">
                    <a:solidFill>
                      <a:schemeClr val="tx1"/>
                    </a:solidFill>
                    <a:latin typeface="Times New Roman" panose="02020603050405020304" pitchFamily="18" charset="0"/>
                  </a:defRPr>
                </a:lvl2pPr>
                <a:lvl3pPr marL="1143000" indent="-228600">
                  <a:spcBef>
                    <a:spcPct val="20000"/>
                  </a:spcBef>
                  <a:buChar char="•"/>
                  <a:tabLst>
                    <a:tab pos="2062163" algn="l"/>
                  </a:tabLst>
                  <a:defRPr sz="2400">
                    <a:solidFill>
                      <a:schemeClr val="tx1"/>
                    </a:solidFill>
                    <a:latin typeface="Times New Roman" panose="02020603050405020304" pitchFamily="18" charset="0"/>
                  </a:defRPr>
                </a:lvl3pPr>
                <a:lvl4pPr marL="1600200" indent="-228600">
                  <a:spcBef>
                    <a:spcPct val="20000"/>
                  </a:spcBef>
                  <a:buChar char="–"/>
                  <a:tabLst>
                    <a:tab pos="2062163" algn="l"/>
                  </a:tabLst>
                  <a:defRPr sz="2000">
                    <a:solidFill>
                      <a:schemeClr val="tx1"/>
                    </a:solidFill>
                    <a:latin typeface="Times New Roman" panose="02020603050405020304" pitchFamily="18" charset="0"/>
                  </a:defRPr>
                </a:lvl4pPr>
                <a:lvl5pPr marL="2057400" indent="-228600">
                  <a:spcBef>
                    <a:spcPct val="20000"/>
                  </a:spcBef>
                  <a:buChar char="»"/>
                  <a:tabLst>
                    <a:tab pos="20621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Beispiel 1</a:t>
                </a:r>
                <a:endParaRPr lang="de-DE" altLang="de-DE" sz="1000">
                  <a:solidFill>
                    <a:srgbClr val="FF0000"/>
                  </a:solidFill>
                  <a:latin typeface="Arial Unicode MS" panose="020B0604020202020204" pitchFamily="34" charset="-128"/>
                </a:endParaRPr>
              </a:p>
            </p:txBody>
          </p:sp>
          <p:grpSp>
            <p:nvGrpSpPr>
              <p:cNvPr id="43119" name="Group 123"/>
              <p:cNvGrpSpPr>
                <a:grpSpLocks/>
              </p:cNvGrpSpPr>
              <p:nvPr/>
            </p:nvGrpSpPr>
            <p:grpSpPr bwMode="auto">
              <a:xfrm>
                <a:off x="260" y="630"/>
                <a:ext cx="2595" cy="201"/>
                <a:chOff x="260" y="630"/>
                <a:chExt cx="2595" cy="201"/>
              </a:xfrm>
            </p:grpSpPr>
            <p:grpSp>
              <p:nvGrpSpPr>
                <p:cNvPr id="43120" name="Group 17"/>
                <p:cNvGrpSpPr>
                  <a:grpSpLocks/>
                </p:cNvGrpSpPr>
                <p:nvPr/>
              </p:nvGrpSpPr>
              <p:grpSpPr bwMode="auto">
                <a:xfrm>
                  <a:off x="264" y="630"/>
                  <a:ext cx="2591" cy="162"/>
                  <a:chOff x="456" y="631"/>
                  <a:chExt cx="2112" cy="159"/>
                </a:xfrm>
              </p:grpSpPr>
              <p:sp>
                <p:nvSpPr>
                  <p:cNvPr id="43122" name="Text Box 18"/>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Fächer</a:t>
                    </a:r>
                  </a:p>
                </p:txBody>
              </p:sp>
              <p:sp>
                <p:nvSpPr>
                  <p:cNvPr id="43123" name="Text Box 19"/>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Std in Jg 12 u. 13</a:t>
                    </a:r>
                  </a:p>
                </p:txBody>
              </p:sp>
            </p:grpSp>
            <p:sp>
              <p:nvSpPr>
                <p:cNvPr id="43121" name="Line 20"/>
                <p:cNvSpPr>
                  <a:spLocks noChangeShapeType="1"/>
                </p:cNvSpPr>
                <p:nvPr/>
              </p:nvSpPr>
              <p:spPr bwMode="auto">
                <a:xfrm>
                  <a:off x="260" y="831"/>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43099" name="Group 21"/>
            <p:cNvGrpSpPr>
              <a:grpSpLocks/>
            </p:cNvGrpSpPr>
            <p:nvPr/>
          </p:nvGrpSpPr>
          <p:grpSpPr bwMode="auto">
            <a:xfrm>
              <a:off x="263" y="871"/>
              <a:ext cx="2593" cy="1046"/>
              <a:chOff x="263" y="917"/>
              <a:chExt cx="2593" cy="1046"/>
            </a:xfrm>
          </p:grpSpPr>
          <p:grpSp>
            <p:nvGrpSpPr>
              <p:cNvPr id="43100" name="Group 22"/>
              <p:cNvGrpSpPr>
                <a:grpSpLocks/>
              </p:cNvGrpSpPr>
              <p:nvPr/>
            </p:nvGrpSpPr>
            <p:grpSpPr bwMode="auto">
              <a:xfrm>
                <a:off x="264" y="917"/>
                <a:ext cx="2591" cy="163"/>
                <a:chOff x="456" y="630"/>
                <a:chExt cx="2112" cy="160"/>
              </a:xfrm>
            </p:grpSpPr>
            <p:sp>
              <p:nvSpPr>
                <p:cNvPr id="43116" name="Text Box 23"/>
                <p:cNvSpPr txBox="1">
                  <a:spLocks noChangeArrowheads="1"/>
                </p:cNvSpPr>
                <p:nvPr/>
              </p:nvSpPr>
              <p:spPr bwMode="auto">
                <a:xfrm>
                  <a:off x="456" y="630"/>
                  <a:ext cx="1214"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Deutsch		     </a:t>
                  </a:r>
                  <a:r>
                    <a:rPr lang="de-DE" altLang="de-DE" sz="1200">
                      <a:solidFill>
                        <a:srgbClr val="FF3300"/>
                      </a:solidFill>
                      <a:latin typeface="Arial Unicode MS" panose="020B0604020202020204" pitchFamily="34" charset="-128"/>
                    </a:rPr>
                    <a:t>P2</a:t>
                  </a:r>
                </a:p>
              </p:txBody>
            </p:sp>
            <p:sp>
              <p:nvSpPr>
                <p:cNvPr id="43117" name="Text Box 24"/>
                <p:cNvSpPr txBox="1">
                  <a:spLocks noChangeArrowheads="1"/>
                </p:cNvSpPr>
                <p:nvPr/>
              </p:nvSpPr>
              <p:spPr bwMode="auto">
                <a:xfrm>
                  <a:off x="1669" y="631"/>
                  <a:ext cx="899"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grpSp>
          <p:grpSp>
            <p:nvGrpSpPr>
              <p:cNvPr id="43101" name="Group 25"/>
              <p:cNvGrpSpPr>
                <a:grpSpLocks/>
              </p:cNvGrpSpPr>
              <p:nvPr/>
            </p:nvGrpSpPr>
            <p:grpSpPr bwMode="auto">
              <a:xfrm>
                <a:off x="265" y="1093"/>
                <a:ext cx="2591" cy="163"/>
                <a:chOff x="456" y="630"/>
                <a:chExt cx="2112" cy="160"/>
              </a:xfrm>
            </p:grpSpPr>
            <p:sp>
              <p:nvSpPr>
                <p:cNvPr id="43114" name="Text Box 26"/>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solidFill>
                        <a:srgbClr val="FF0000"/>
                      </a:solidFill>
                      <a:latin typeface="Arial Unicode MS" panose="020B0604020202020204" pitchFamily="34" charset="-128"/>
                    </a:rPr>
                    <a:t>Fremdsprache              P3</a:t>
                  </a:r>
                  <a:endParaRPr lang="de-DE" altLang="de-DE" sz="1200" dirty="0">
                    <a:solidFill>
                      <a:srgbClr val="CC9900"/>
                    </a:solidFill>
                    <a:latin typeface="Arial Unicode MS" panose="020B0604020202020204" pitchFamily="34" charset="-128"/>
                  </a:endParaRPr>
                </a:p>
              </p:txBody>
            </p:sp>
            <p:sp>
              <p:nvSpPr>
                <p:cNvPr id="43115" name="Text Box 27"/>
                <p:cNvSpPr txBox="1">
                  <a:spLocks noChangeArrowheads="1"/>
                </p:cNvSpPr>
                <p:nvPr/>
              </p:nvSpPr>
              <p:spPr bwMode="auto">
                <a:xfrm>
                  <a:off x="1669" y="630"/>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grpSp>
          <p:grpSp>
            <p:nvGrpSpPr>
              <p:cNvPr id="43102" name="Group 28"/>
              <p:cNvGrpSpPr>
                <a:grpSpLocks/>
              </p:cNvGrpSpPr>
              <p:nvPr/>
            </p:nvGrpSpPr>
            <p:grpSpPr bwMode="auto">
              <a:xfrm>
                <a:off x="263" y="1272"/>
                <a:ext cx="2591" cy="163"/>
                <a:chOff x="456" y="630"/>
                <a:chExt cx="2112" cy="160"/>
              </a:xfrm>
            </p:grpSpPr>
            <p:sp>
              <p:nvSpPr>
                <p:cNvPr id="43112" name="Text Box 29"/>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Mathematik</a:t>
                  </a:r>
                </a:p>
              </p:txBody>
            </p:sp>
            <p:sp>
              <p:nvSpPr>
                <p:cNvPr id="43113" name="Text Box 30"/>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grpSp>
          <p:grpSp>
            <p:nvGrpSpPr>
              <p:cNvPr id="43103" name="Group 31"/>
              <p:cNvGrpSpPr>
                <a:grpSpLocks/>
              </p:cNvGrpSpPr>
              <p:nvPr/>
            </p:nvGrpSpPr>
            <p:grpSpPr bwMode="auto">
              <a:xfrm>
                <a:off x="263" y="1448"/>
                <a:ext cx="2591" cy="163"/>
                <a:chOff x="456" y="630"/>
                <a:chExt cx="2112" cy="160"/>
              </a:xfrm>
            </p:grpSpPr>
            <p:sp>
              <p:nvSpPr>
                <p:cNvPr id="43110" name="Text Box 32"/>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                   P </a:t>
                  </a:r>
                </a:p>
              </p:txBody>
            </p:sp>
            <p:sp>
              <p:nvSpPr>
                <p:cNvPr id="43111" name="Text Box 33"/>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grpSp>
          <p:grpSp>
            <p:nvGrpSpPr>
              <p:cNvPr id="43104" name="Group 34"/>
              <p:cNvGrpSpPr>
                <a:grpSpLocks/>
              </p:cNvGrpSpPr>
              <p:nvPr/>
            </p:nvGrpSpPr>
            <p:grpSpPr bwMode="auto">
              <a:xfrm>
                <a:off x="263" y="1624"/>
                <a:ext cx="2591" cy="163"/>
                <a:chOff x="456" y="630"/>
                <a:chExt cx="2112" cy="160"/>
              </a:xfrm>
            </p:grpSpPr>
            <p:sp>
              <p:nvSpPr>
                <p:cNvPr id="43108" name="Text Box 35"/>
                <p:cNvSpPr txBox="1">
                  <a:spLocks noChangeArrowheads="1"/>
                </p:cNvSpPr>
                <p:nvPr/>
              </p:nvSpPr>
              <p:spPr bwMode="auto">
                <a:xfrm>
                  <a:off x="456" y="630"/>
                  <a:ext cx="1214"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Kunst oder Musik	   </a:t>
                  </a:r>
                  <a:r>
                    <a:rPr lang="de-DE" altLang="de-DE" sz="1200">
                      <a:solidFill>
                        <a:srgbClr val="CC9900"/>
                      </a:solidFill>
                      <a:latin typeface="Arial Unicode MS" panose="020B0604020202020204" pitchFamily="34" charset="-128"/>
                    </a:rPr>
                    <a:t> </a:t>
                  </a:r>
                  <a:r>
                    <a:rPr lang="de-DE" altLang="de-DE" sz="1200">
                      <a:latin typeface="Arial Unicode MS" panose="020B0604020202020204" pitchFamily="34" charset="-128"/>
                    </a:rPr>
                    <a:t> P1</a:t>
                  </a:r>
                </a:p>
              </p:txBody>
            </p:sp>
            <p:sp>
              <p:nvSpPr>
                <p:cNvPr id="43109" name="Text Box 36"/>
                <p:cNvSpPr txBox="1">
                  <a:spLocks noChangeArrowheads="1"/>
                </p:cNvSpPr>
                <p:nvPr/>
              </p:nvSpPr>
              <p:spPr bwMode="auto">
                <a:xfrm>
                  <a:off x="1669" y="631"/>
                  <a:ext cx="899"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grpSp>
          <p:grpSp>
            <p:nvGrpSpPr>
              <p:cNvPr id="43105" name="Group 37"/>
              <p:cNvGrpSpPr>
                <a:grpSpLocks/>
              </p:cNvGrpSpPr>
              <p:nvPr/>
            </p:nvGrpSpPr>
            <p:grpSpPr bwMode="auto">
              <a:xfrm>
                <a:off x="263" y="1800"/>
                <a:ext cx="2591" cy="163"/>
                <a:chOff x="456" y="630"/>
                <a:chExt cx="2112" cy="160"/>
              </a:xfrm>
            </p:grpSpPr>
            <p:sp>
              <p:nvSpPr>
                <p:cNvPr id="43106" name="Text Box 38"/>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PF aus B: Geschichte             P</a:t>
                  </a:r>
                </a:p>
              </p:txBody>
            </p:sp>
            <p:sp>
              <p:nvSpPr>
                <p:cNvPr id="43107" name="Text Box 39"/>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grpSp>
        </p:grpSp>
      </p:grpSp>
      <p:grpSp>
        <p:nvGrpSpPr>
          <p:cNvPr id="104588" name="Group 140"/>
          <p:cNvGrpSpPr>
            <a:grpSpLocks/>
          </p:cNvGrpSpPr>
          <p:nvPr/>
        </p:nvGrpSpPr>
        <p:grpSpPr bwMode="auto">
          <a:xfrm>
            <a:off x="1941514" y="3079749"/>
            <a:ext cx="4122737" cy="1733550"/>
            <a:chOff x="263" y="1986"/>
            <a:chExt cx="2597" cy="1092"/>
          </a:xfrm>
        </p:grpSpPr>
        <p:grpSp>
          <p:nvGrpSpPr>
            <p:cNvPr id="43076" name="Group 139"/>
            <p:cNvGrpSpPr>
              <a:grpSpLocks/>
            </p:cNvGrpSpPr>
            <p:nvPr/>
          </p:nvGrpSpPr>
          <p:grpSpPr bwMode="auto">
            <a:xfrm>
              <a:off x="263" y="2739"/>
              <a:ext cx="2591" cy="163"/>
              <a:chOff x="263" y="2739"/>
              <a:chExt cx="2591" cy="163"/>
            </a:xfrm>
          </p:grpSpPr>
          <p:sp>
            <p:nvSpPr>
              <p:cNvPr id="43096" name="Text Box 42"/>
              <p:cNvSpPr txBox="1">
                <a:spLocks noChangeArrowheads="1"/>
              </p:cNvSpPr>
              <p:nvPr/>
            </p:nvSpPr>
            <p:spPr bwMode="auto">
              <a:xfrm>
                <a:off x="263" y="2739"/>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Sport</a:t>
                </a:r>
                <a:endParaRPr lang="de-DE" altLang="de-DE" sz="1200" baseline="30000">
                  <a:latin typeface="Arial Unicode MS" panose="020B0604020202020204" pitchFamily="34" charset="-128"/>
                </a:endParaRPr>
              </a:p>
            </p:txBody>
          </p:sp>
          <p:sp>
            <p:nvSpPr>
              <p:cNvPr id="43097" name="Text Box 43"/>
              <p:cNvSpPr txBox="1">
                <a:spLocks noChangeArrowheads="1"/>
              </p:cNvSpPr>
              <p:nvPr/>
            </p:nvSpPr>
            <p:spPr bwMode="auto">
              <a:xfrm>
                <a:off x="1751" y="2740"/>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2   -   2   -   2   -   2</a:t>
                </a:r>
              </a:p>
            </p:txBody>
          </p:sp>
        </p:grpSp>
        <p:grpSp>
          <p:nvGrpSpPr>
            <p:cNvPr id="43077" name="Group 138"/>
            <p:cNvGrpSpPr>
              <a:grpSpLocks/>
            </p:cNvGrpSpPr>
            <p:nvPr/>
          </p:nvGrpSpPr>
          <p:grpSpPr bwMode="auto">
            <a:xfrm>
              <a:off x="263" y="2915"/>
              <a:ext cx="2591" cy="163"/>
              <a:chOff x="263" y="2915"/>
              <a:chExt cx="2591" cy="163"/>
            </a:xfrm>
          </p:grpSpPr>
          <p:sp>
            <p:nvSpPr>
              <p:cNvPr id="43094" name="Text Box 45"/>
              <p:cNvSpPr txBox="1">
                <a:spLocks noChangeArrowheads="1"/>
              </p:cNvSpPr>
              <p:nvPr/>
            </p:nvSpPr>
            <p:spPr bwMode="auto">
              <a:xfrm>
                <a:off x="263" y="291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Seminarfach</a:t>
                </a:r>
              </a:p>
            </p:txBody>
          </p:sp>
          <p:sp>
            <p:nvSpPr>
              <p:cNvPr id="43095" name="Text Box 46"/>
              <p:cNvSpPr txBox="1">
                <a:spLocks noChangeArrowheads="1"/>
              </p:cNvSpPr>
              <p:nvPr/>
            </p:nvSpPr>
            <p:spPr bwMode="auto">
              <a:xfrm>
                <a:off x="1751" y="291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     2   -   2   -   2   </a:t>
                </a:r>
              </a:p>
            </p:txBody>
          </p:sp>
        </p:grpSp>
        <p:grpSp>
          <p:nvGrpSpPr>
            <p:cNvPr id="43078" name="Group 137"/>
            <p:cNvGrpSpPr>
              <a:grpSpLocks/>
            </p:cNvGrpSpPr>
            <p:nvPr/>
          </p:nvGrpSpPr>
          <p:grpSpPr bwMode="auto">
            <a:xfrm>
              <a:off x="263" y="2178"/>
              <a:ext cx="2591" cy="163"/>
              <a:chOff x="263" y="2178"/>
              <a:chExt cx="2591" cy="163"/>
            </a:xfrm>
          </p:grpSpPr>
          <p:sp>
            <p:nvSpPr>
              <p:cNvPr id="43092" name="Text Box 48"/>
              <p:cNvSpPr txBox="1">
                <a:spLocks noChangeArrowheads="1"/>
              </p:cNvSpPr>
              <p:nvPr/>
            </p:nvSpPr>
            <p:spPr bwMode="auto">
              <a:xfrm>
                <a:off x="263" y="2178"/>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Geschichte</a:t>
                </a:r>
                <a:endParaRPr lang="de-DE" altLang="de-DE" sz="1200" baseline="30000">
                  <a:latin typeface="Arial Unicode MS" panose="020B0604020202020204" pitchFamily="34" charset="-128"/>
                </a:endParaRPr>
              </a:p>
            </p:txBody>
          </p:sp>
          <p:sp>
            <p:nvSpPr>
              <p:cNvPr id="43093" name="Text Box 49"/>
              <p:cNvSpPr txBox="1">
                <a:spLocks noChangeArrowheads="1"/>
              </p:cNvSpPr>
              <p:nvPr/>
            </p:nvSpPr>
            <p:spPr bwMode="auto">
              <a:xfrm>
                <a:off x="1751" y="2179"/>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200">
                  <a:latin typeface="Arial Unicode MS" panose="020B0604020202020204" pitchFamily="34" charset="-128"/>
                </a:endParaRPr>
              </a:p>
            </p:txBody>
          </p:sp>
        </p:grpSp>
        <p:grpSp>
          <p:nvGrpSpPr>
            <p:cNvPr id="43079" name="Group 136"/>
            <p:cNvGrpSpPr>
              <a:grpSpLocks/>
            </p:cNvGrpSpPr>
            <p:nvPr/>
          </p:nvGrpSpPr>
          <p:grpSpPr bwMode="auto">
            <a:xfrm>
              <a:off x="263" y="1986"/>
              <a:ext cx="2591" cy="186"/>
              <a:chOff x="263" y="1986"/>
              <a:chExt cx="2591" cy="186"/>
            </a:xfrm>
          </p:grpSpPr>
          <p:grpSp>
            <p:nvGrpSpPr>
              <p:cNvPr id="43088" name="Group 51"/>
              <p:cNvGrpSpPr>
                <a:grpSpLocks/>
              </p:cNvGrpSpPr>
              <p:nvPr/>
            </p:nvGrpSpPr>
            <p:grpSpPr bwMode="auto">
              <a:xfrm>
                <a:off x="263" y="2010"/>
                <a:ext cx="2591" cy="162"/>
                <a:chOff x="456" y="631"/>
                <a:chExt cx="2112" cy="159"/>
              </a:xfrm>
            </p:grpSpPr>
            <p:sp>
              <p:nvSpPr>
                <p:cNvPr id="43090" name="Text Box 52"/>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Musik / Kunst / DS</a:t>
                  </a:r>
                  <a:endParaRPr lang="de-DE" altLang="de-DE" sz="1200" baseline="30000">
                    <a:latin typeface="Arial Unicode MS" panose="020B0604020202020204" pitchFamily="34" charset="-128"/>
                  </a:endParaRPr>
                </a:p>
              </p:txBody>
            </p:sp>
            <p:sp>
              <p:nvSpPr>
                <p:cNvPr id="43091" name="Text Box 53"/>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sp>
            <p:nvSpPr>
              <p:cNvPr id="43089" name="Line 54"/>
              <p:cNvSpPr>
                <a:spLocks noChangeShapeType="1"/>
              </p:cNvSpPr>
              <p:nvPr/>
            </p:nvSpPr>
            <p:spPr bwMode="auto">
              <a:xfrm>
                <a:off x="264" y="1986"/>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nvGrpSpPr>
            <p:cNvPr id="43080" name="Group 135"/>
            <p:cNvGrpSpPr>
              <a:grpSpLocks/>
            </p:cNvGrpSpPr>
            <p:nvPr/>
          </p:nvGrpSpPr>
          <p:grpSpPr bwMode="auto">
            <a:xfrm>
              <a:off x="263" y="2538"/>
              <a:ext cx="2597" cy="189"/>
              <a:chOff x="263" y="2538"/>
              <a:chExt cx="2597" cy="189"/>
            </a:xfrm>
          </p:grpSpPr>
          <p:sp>
            <p:nvSpPr>
              <p:cNvPr id="43084" name="Line 56"/>
              <p:cNvSpPr>
                <a:spLocks noChangeShapeType="1"/>
              </p:cNvSpPr>
              <p:nvPr/>
            </p:nvSpPr>
            <p:spPr bwMode="auto">
              <a:xfrm>
                <a:off x="272" y="2538"/>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3085" name="Group 57"/>
              <p:cNvGrpSpPr>
                <a:grpSpLocks/>
              </p:cNvGrpSpPr>
              <p:nvPr/>
            </p:nvGrpSpPr>
            <p:grpSpPr bwMode="auto">
              <a:xfrm>
                <a:off x="263" y="2564"/>
                <a:ext cx="2591" cy="163"/>
                <a:chOff x="456" y="630"/>
                <a:chExt cx="2112" cy="160"/>
              </a:xfrm>
            </p:grpSpPr>
            <p:sp>
              <p:nvSpPr>
                <p:cNvPr id="43086" name="Text Box 58"/>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Religion / Philosophie/ WN</a:t>
                  </a:r>
                </a:p>
              </p:txBody>
            </p:sp>
            <p:sp>
              <p:nvSpPr>
                <p:cNvPr id="43087" name="Text Box 59"/>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grpSp>
        <p:grpSp>
          <p:nvGrpSpPr>
            <p:cNvPr id="43081" name="Group 134"/>
            <p:cNvGrpSpPr>
              <a:grpSpLocks/>
            </p:cNvGrpSpPr>
            <p:nvPr/>
          </p:nvGrpSpPr>
          <p:grpSpPr bwMode="auto">
            <a:xfrm>
              <a:off x="264" y="2350"/>
              <a:ext cx="2591" cy="163"/>
              <a:chOff x="264" y="2350"/>
              <a:chExt cx="2591" cy="163"/>
            </a:xfrm>
          </p:grpSpPr>
          <p:sp>
            <p:nvSpPr>
              <p:cNvPr id="43082" name="Text Box 61"/>
              <p:cNvSpPr txBox="1">
                <a:spLocks noChangeArrowheads="1"/>
              </p:cNvSpPr>
              <p:nvPr/>
            </p:nvSpPr>
            <p:spPr bwMode="auto">
              <a:xfrm>
                <a:off x="264" y="2350"/>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Politik - Wirtschaft</a:t>
                </a:r>
              </a:p>
            </p:txBody>
          </p:sp>
          <p:sp>
            <p:nvSpPr>
              <p:cNvPr id="43083" name="Text Box 62"/>
              <p:cNvSpPr txBox="1">
                <a:spLocks noChangeArrowheads="1"/>
              </p:cNvSpPr>
              <p:nvPr/>
            </p:nvSpPr>
            <p:spPr bwMode="auto">
              <a:xfrm>
                <a:off x="1752" y="2351"/>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grpSp>
      <p:grpSp>
        <p:nvGrpSpPr>
          <p:cNvPr id="104596" name="Group 148"/>
          <p:cNvGrpSpPr>
            <a:grpSpLocks/>
          </p:cNvGrpSpPr>
          <p:nvPr/>
        </p:nvGrpSpPr>
        <p:grpSpPr bwMode="auto">
          <a:xfrm>
            <a:off x="6262688" y="661988"/>
            <a:ext cx="4121150" cy="2379662"/>
            <a:chOff x="2985" y="417"/>
            <a:chExt cx="2596" cy="1499"/>
          </a:xfrm>
        </p:grpSpPr>
        <p:grpSp>
          <p:nvGrpSpPr>
            <p:cNvPr id="43050" name="Group 125"/>
            <p:cNvGrpSpPr>
              <a:grpSpLocks/>
            </p:cNvGrpSpPr>
            <p:nvPr/>
          </p:nvGrpSpPr>
          <p:grpSpPr bwMode="auto">
            <a:xfrm>
              <a:off x="2985" y="417"/>
              <a:ext cx="2596" cy="413"/>
              <a:chOff x="2985" y="417"/>
              <a:chExt cx="2596" cy="413"/>
            </a:xfrm>
          </p:grpSpPr>
          <p:sp>
            <p:nvSpPr>
              <p:cNvPr id="43070" name="Text Box 63"/>
              <p:cNvSpPr txBox="1">
                <a:spLocks noChangeArrowheads="1"/>
              </p:cNvSpPr>
              <p:nvPr/>
            </p:nvSpPr>
            <p:spPr bwMode="auto">
              <a:xfrm>
                <a:off x="2989" y="417"/>
                <a:ext cx="2592" cy="19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tabLst>
                    <a:tab pos="2062163" algn="l"/>
                  </a:tabLst>
                  <a:defRPr sz="3200">
                    <a:solidFill>
                      <a:schemeClr val="tx1"/>
                    </a:solidFill>
                    <a:latin typeface="Times New Roman" panose="02020603050405020304" pitchFamily="18" charset="0"/>
                  </a:defRPr>
                </a:lvl1pPr>
                <a:lvl2pPr marL="742950" indent="-285750">
                  <a:spcBef>
                    <a:spcPct val="20000"/>
                  </a:spcBef>
                  <a:buChar char="–"/>
                  <a:tabLst>
                    <a:tab pos="2062163" algn="l"/>
                  </a:tabLst>
                  <a:defRPr sz="2800">
                    <a:solidFill>
                      <a:schemeClr val="tx1"/>
                    </a:solidFill>
                    <a:latin typeface="Times New Roman" panose="02020603050405020304" pitchFamily="18" charset="0"/>
                  </a:defRPr>
                </a:lvl2pPr>
                <a:lvl3pPr marL="1143000" indent="-228600">
                  <a:spcBef>
                    <a:spcPct val="20000"/>
                  </a:spcBef>
                  <a:buChar char="•"/>
                  <a:tabLst>
                    <a:tab pos="2062163" algn="l"/>
                  </a:tabLst>
                  <a:defRPr sz="2400">
                    <a:solidFill>
                      <a:schemeClr val="tx1"/>
                    </a:solidFill>
                    <a:latin typeface="Times New Roman" panose="02020603050405020304" pitchFamily="18" charset="0"/>
                  </a:defRPr>
                </a:lvl3pPr>
                <a:lvl4pPr marL="1600200" indent="-228600">
                  <a:spcBef>
                    <a:spcPct val="20000"/>
                  </a:spcBef>
                  <a:buChar char="–"/>
                  <a:tabLst>
                    <a:tab pos="2062163" algn="l"/>
                  </a:tabLst>
                  <a:defRPr sz="2000">
                    <a:solidFill>
                      <a:schemeClr val="tx1"/>
                    </a:solidFill>
                    <a:latin typeface="Times New Roman" panose="02020603050405020304" pitchFamily="18" charset="0"/>
                  </a:defRPr>
                </a:lvl4pPr>
                <a:lvl5pPr marL="2057400" indent="-228600">
                  <a:spcBef>
                    <a:spcPct val="20000"/>
                  </a:spcBef>
                  <a:buChar char="»"/>
                  <a:tabLst>
                    <a:tab pos="20621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Beispiel 2</a:t>
                </a:r>
                <a:endParaRPr lang="de-DE" altLang="de-DE" sz="1000">
                  <a:solidFill>
                    <a:srgbClr val="FF0000"/>
                  </a:solidFill>
                  <a:latin typeface="Arial Unicode MS" panose="020B0604020202020204" pitchFamily="34" charset="-128"/>
                </a:endParaRPr>
              </a:p>
            </p:txBody>
          </p:sp>
          <p:grpSp>
            <p:nvGrpSpPr>
              <p:cNvPr id="43071" name="Group 124"/>
              <p:cNvGrpSpPr>
                <a:grpSpLocks/>
              </p:cNvGrpSpPr>
              <p:nvPr/>
            </p:nvGrpSpPr>
            <p:grpSpPr bwMode="auto">
              <a:xfrm>
                <a:off x="2985" y="629"/>
                <a:ext cx="2595" cy="201"/>
                <a:chOff x="2985" y="629"/>
                <a:chExt cx="2595" cy="201"/>
              </a:xfrm>
            </p:grpSpPr>
            <p:grpSp>
              <p:nvGrpSpPr>
                <p:cNvPr id="43072" name="Group 65"/>
                <p:cNvGrpSpPr>
                  <a:grpSpLocks/>
                </p:cNvGrpSpPr>
                <p:nvPr/>
              </p:nvGrpSpPr>
              <p:grpSpPr bwMode="auto">
                <a:xfrm>
                  <a:off x="2989" y="629"/>
                  <a:ext cx="2591" cy="162"/>
                  <a:chOff x="456" y="631"/>
                  <a:chExt cx="2112" cy="159"/>
                </a:xfrm>
              </p:grpSpPr>
              <p:sp>
                <p:nvSpPr>
                  <p:cNvPr id="43074" name="Text Box 66"/>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Fächer</a:t>
                    </a:r>
                  </a:p>
                </p:txBody>
              </p:sp>
              <p:sp>
                <p:nvSpPr>
                  <p:cNvPr id="43075" name="Text Box 67"/>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Std in Jg 12 u. 13</a:t>
                    </a:r>
                  </a:p>
                </p:txBody>
              </p:sp>
            </p:grpSp>
            <p:sp>
              <p:nvSpPr>
                <p:cNvPr id="43073" name="Line 68"/>
                <p:cNvSpPr>
                  <a:spLocks noChangeShapeType="1"/>
                </p:cNvSpPr>
                <p:nvPr/>
              </p:nvSpPr>
              <p:spPr bwMode="auto">
                <a:xfrm>
                  <a:off x="2985" y="830"/>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43051" name="Group 147"/>
            <p:cNvGrpSpPr>
              <a:grpSpLocks/>
            </p:cNvGrpSpPr>
            <p:nvPr/>
          </p:nvGrpSpPr>
          <p:grpSpPr bwMode="auto">
            <a:xfrm>
              <a:off x="2988" y="870"/>
              <a:ext cx="2593" cy="1046"/>
              <a:chOff x="2988" y="870"/>
              <a:chExt cx="2593" cy="1046"/>
            </a:xfrm>
          </p:grpSpPr>
          <p:grpSp>
            <p:nvGrpSpPr>
              <p:cNvPr id="43052" name="Group 70"/>
              <p:cNvGrpSpPr>
                <a:grpSpLocks/>
              </p:cNvGrpSpPr>
              <p:nvPr/>
            </p:nvGrpSpPr>
            <p:grpSpPr bwMode="auto">
              <a:xfrm>
                <a:off x="2989" y="870"/>
                <a:ext cx="2591" cy="163"/>
                <a:chOff x="456" y="630"/>
                <a:chExt cx="2112" cy="160"/>
              </a:xfrm>
            </p:grpSpPr>
            <p:sp>
              <p:nvSpPr>
                <p:cNvPr id="43068" name="Text Box 71"/>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solidFill>
                        <a:srgbClr val="FF0000"/>
                      </a:solidFill>
                      <a:latin typeface="Arial Unicode MS" panose="020B0604020202020204" pitchFamily="34" charset="-128"/>
                    </a:rPr>
                    <a:t>Deutsch                       P3</a:t>
                  </a:r>
                  <a:endParaRPr lang="de-DE" altLang="de-DE" sz="1200" dirty="0">
                    <a:solidFill>
                      <a:srgbClr val="FF3300"/>
                    </a:solidFill>
                    <a:latin typeface="Arial Unicode MS" panose="020B0604020202020204" pitchFamily="34" charset="-128"/>
                  </a:endParaRPr>
                </a:p>
              </p:txBody>
            </p:sp>
            <p:sp>
              <p:nvSpPr>
                <p:cNvPr id="43069" name="Text Box 72"/>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grpSp>
          <p:grpSp>
            <p:nvGrpSpPr>
              <p:cNvPr id="43053" name="Group 73"/>
              <p:cNvGrpSpPr>
                <a:grpSpLocks/>
              </p:cNvGrpSpPr>
              <p:nvPr/>
            </p:nvGrpSpPr>
            <p:grpSpPr bwMode="auto">
              <a:xfrm>
                <a:off x="2990" y="1046"/>
                <a:ext cx="2591" cy="163"/>
                <a:chOff x="456" y="630"/>
                <a:chExt cx="2112" cy="160"/>
              </a:xfrm>
            </p:grpSpPr>
            <p:sp>
              <p:nvSpPr>
                <p:cNvPr id="43066" name="Text Box 74"/>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Fremdsprache                        P</a:t>
                  </a:r>
                  <a:endParaRPr lang="de-DE" altLang="de-DE" sz="1200">
                    <a:solidFill>
                      <a:srgbClr val="CC9900"/>
                    </a:solidFill>
                    <a:latin typeface="Arial Unicode MS" panose="020B0604020202020204" pitchFamily="34" charset="-128"/>
                  </a:endParaRPr>
                </a:p>
              </p:txBody>
            </p:sp>
            <p:sp>
              <p:nvSpPr>
                <p:cNvPr id="43067" name="Text Box 75"/>
                <p:cNvSpPr txBox="1">
                  <a:spLocks noChangeArrowheads="1"/>
                </p:cNvSpPr>
                <p:nvPr/>
              </p:nvSpPr>
              <p:spPr bwMode="auto">
                <a:xfrm>
                  <a:off x="1669" y="630"/>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grpSp>
          <p:grpSp>
            <p:nvGrpSpPr>
              <p:cNvPr id="43054" name="Group 76"/>
              <p:cNvGrpSpPr>
                <a:grpSpLocks/>
              </p:cNvGrpSpPr>
              <p:nvPr/>
            </p:nvGrpSpPr>
            <p:grpSpPr bwMode="auto">
              <a:xfrm>
                <a:off x="2988" y="1225"/>
                <a:ext cx="2591" cy="163"/>
                <a:chOff x="456" y="630"/>
                <a:chExt cx="2112" cy="160"/>
              </a:xfrm>
            </p:grpSpPr>
            <p:sp>
              <p:nvSpPr>
                <p:cNvPr id="43064" name="Text Box 77"/>
                <p:cNvSpPr txBox="1">
                  <a:spLocks noChangeArrowheads="1"/>
                </p:cNvSpPr>
                <p:nvPr/>
              </p:nvSpPr>
              <p:spPr bwMode="auto">
                <a:xfrm>
                  <a:off x="456" y="630"/>
                  <a:ext cx="1214"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solidFill>
                        <a:srgbClr val="FF0000"/>
                      </a:solidFill>
                      <a:latin typeface="Arial Unicode MS" panose="020B0604020202020204" pitchFamily="34" charset="-128"/>
                    </a:rPr>
                    <a:t>Mathematik                  P2</a:t>
                  </a:r>
                </a:p>
              </p:txBody>
            </p:sp>
            <p:sp>
              <p:nvSpPr>
                <p:cNvPr id="43065" name="Text Box 78"/>
                <p:cNvSpPr txBox="1">
                  <a:spLocks noChangeArrowheads="1"/>
                </p:cNvSpPr>
                <p:nvPr/>
              </p:nvSpPr>
              <p:spPr bwMode="auto">
                <a:xfrm>
                  <a:off x="1669" y="631"/>
                  <a:ext cx="899"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grpSp>
          <p:grpSp>
            <p:nvGrpSpPr>
              <p:cNvPr id="43055" name="Group 79"/>
              <p:cNvGrpSpPr>
                <a:grpSpLocks/>
              </p:cNvGrpSpPr>
              <p:nvPr/>
            </p:nvGrpSpPr>
            <p:grpSpPr bwMode="auto">
              <a:xfrm>
                <a:off x="2988" y="1401"/>
                <a:ext cx="2591" cy="163"/>
                <a:chOff x="456" y="630"/>
                <a:chExt cx="2112" cy="160"/>
              </a:xfrm>
            </p:grpSpPr>
            <p:sp>
              <p:nvSpPr>
                <p:cNvPr id="43062" name="Text Box 80"/>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 </a:t>
                  </a:r>
                </a:p>
              </p:txBody>
            </p:sp>
            <p:sp>
              <p:nvSpPr>
                <p:cNvPr id="43063" name="Text Box 81"/>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grpSp>
          <p:grpSp>
            <p:nvGrpSpPr>
              <p:cNvPr id="43056" name="Group 82"/>
              <p:cNvGrpSpPr>
                <a:grpSpLocks/>
              </p:cNvGrpSpPr>
              <p:nvPr/>
            </p:nvGrpSpPr>
            <p:grpSpPr bwMode="auto">
              <a:xfrm>
                <a:off x="2988" y="1577"/>
                <a:ext cx="2591" cy="163"/>
                <a:chOff x="456" y="630"/>
                <a:chExt cx="2112" cy="160"/>
              </a:xfrm>
            </p:grpSpPr>
            <p:sp>
              <p:nvSpPr>
                <p:cNvPr id="43060" name="Text Box 83"/>
                <p:cNvSpPr txBox="1">
                  <a:spLocks noChangeArrowheads="1"/>
                </p:cNvSpPr>
                <p:nvPr/>
              </p:nvSpPr>
              <p:spPr bwMode="auto">
                <a:xfrm>
                  <a:off x="456" y="630"/>
                  <a:ext cx="1214"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Kunst oder Musik	     P1</a:t>
                  </a:r>
                </a:p>
              </p:txBody>
            </p:sp>
            <p:sp>
              <p:nvSpPr>
                <p:cNvPr id="43061" name="Text Box 84"/>
                <p:cNvSpPr txBox="1">
                  <a:spLocks noChangeArrowheads="1"/>
                </p:cNvSpPr>
                <p:nvPr/>
              </p:nvSpPr>
              <p:spPr bwMode="auto">
                <a:xfrm>
                  <a:off x="1669" y="631"/>
                  <a:ext cx="899" cy="159"/>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grpSp>
          <p:grpSp>
            <p:nvGrpSpPr>
              <p:cNvPr id="43057" name="Group 85"/>
              <p:cNvGrpSpPr>
                <a:grpSpLocks/>
              </p:cNvGrpSpPr>
              <p:nvPr/>
            </p:nvGrpSpPr>
            <p:grpSpPr bwMode="auto">
              <a:xfrm>
                <a:off x="2988" y="1753"/>
                <a:ext cx="2591" cy="163"/>
                <a:chOff x="456" y="630"/>
                <a:chExt cx="2112" cy="160"/>
              </a:xfrm>
            </p:grpSpPr>
            <p:sp>
              <p:nvSpPr>
                <p:cNvPr id="43058" name="Text Box 86"/>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PF aus B: Erdkunde            </a:t>
                  </a:r>
                  <a:r>
                    <a:rPr lang="de-DE" altLang="de-DE" sz="1200">
                      <a:solidFill>
                        <a:srgbClr val="CC9900"/>
                      </a:solidFill>
                      <a:latin typeface="Arial Unicode MS" panose="020B0604020202020204" pitchFamily="34" charset="-128"/>
                    </a:rPr>
                    <a:t>   </a:t>
                  </a:r>
                  <a:r>
                    <a:rPr lang="de-DE" altLang="de-DE" sz="1200">
                      <a:latin typeface="Arial Unicode MS" panose="020B0604020202020204" pitchFamily="34" charset="-128"/>
                    </a:rPr>
                    <a:t>P</a:t>
                  </a:r>
                </a:p>
              </p:txBody>
            </p:sp>
            <p:sp>
              <p:nvSpPr>
                <p:cNvPr id="43059" name="Text Box 87"/>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grpSp>
        </p:grpSp>
      </p:grpSp>
      <p:grpSp>
        <p:nvGrpSpPr>
          <p:cNvPr id="104590" name="Group 142"/>
          <p:cNvGrpSpPr>
            <a:grpSpLocks/>
          </p:cNvGrpSpPr>
          <p:nvPr/>
        </p:nvGrpSpPr>
        <p:grpSpPr bwMode="auto">
          <a:xfrm>
            <a:off x="6267450" y="4876800"/>
            <a:ext cx="4116388" cy="877888"/>
            <a:chOff x="2988" y="3078"/>
            <a:chExt cx="2593" cy="553"/>
          </a:xfrm>
        </p:grpSpPr>
        <p:grpSp>
          <p:nvGrpSpPr>
            <p:cNvPr id="43040" name="Group 89"/>
            <p:cNvGrpSpPr>
              <a:grpSpLocks/>
            </p:cNvGrpSpPr>
            <p:nvPr/>
          </p:nvGrpSpPr>
          <p:grpSpPr bwMode="auto">
            <a:xfrm>
              <a:off x="2989" y="3291"/>
              <a:ext cx="2591" cy="163"/>
              <a:chOff x="456" y="630"/>
              <a:chExt cx="2112" cy="160"/>
            </a:xfrm>
          </p:grpSpPr>
          <p:sp>
            <p:nvSpPr>
              <p:cNvPr id="43048" name="Text Box 90"/>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Kurse Einbringungsverpflichtung</a:t>
                </a:r>
              </a:p>
            </p:txBody>
          </p:sp>
          <p:sp>
            <p:nvSpPr>
              <p:cNvPr id="43049" name="Text Box 91"/>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latin typeface="Arial Unicode MS" panose="020B0604020202020204" pitchFamily="34" charset="-128"/>
                  </a:rPr>
                  <a:t>34</a:t>
                </a:r>
              </a:p>
            </p:txBody>
          </p:sp>
        </p:grpSp>
        <p:grpSp>
          <p:nvGrpSpPr>
            <p:cNvPr id="43041" name="Group 93"/>
            <p:cNvGrpSpPr>
              <a:grpSpLocks/>
            </p:cNvGrpSpPr>
            <p:nvPr/>
          </p:nvGrpSpPr>
          <p:grpSpPr bwMode="auto">
            <a:xfrm>
              <a:off x="2988" y="3116"/>
              <a:ext cx="2591" cy="163"/>
              <a:chOff x="456" y="630"/>
              <a:chExt cx="2112" cy="160"/>
            </a:xfrm>
          </p:grpSpPr>
          <p:sp>
            <p:nvSpPr>
              <p:cNvPr id="43046" name="Text Box 94"/>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Zahl der Belegpflichtstunden</a:t>
                </a:r>
              </a:p>
            </p:txBody>
          </p:sp>
          <p:sp>
            <p:nvSpPr>
              <p:cNvPr id="43047" name="Text Box 95"/>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34  -  34  -  34  -  32</a:t>
                </a:r>
              </a:p>
            </p:txBody>
          </p:sp>
        </p:grpSp>
        <p:sp>
          <p:nvSpPr>
            <p:cNvPr id="43042" name="Line 96"/>
            <p:cNvSpPr>
              <a:spLocks noChangeShapeType="1"/>
            </p:cNvSpPr>
            <p:nvPr/>
          </p:nvSpPr>
          <p:spPr bwMode="auto">
            <a:xfrm>
              <a:off x="2993" y="3078"/>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3043" name="Group 97"/>
            <p:cNvGrpSpPr>
              <a:grpSpLocks/>
            </p:cNvGrpSpPr>
            <p:nvPr/>
          </p:nvGrpSpPr>
          <p:grpSpPr bwMode="auto">
            <a:xfrm>
              <a:off x="2988" y="3468"/>
              <a:ext cx="2591" cy="163"/>
              <a:chOff x="456" y="630"/>
              <a:chExt cx="2112" cy="160"/>
            </a:xfrm>
          </p:grpSpPr>
          <p:sp>
            <p:nvSpPr>
              <p:cNvPr id="43044" name="Text Box 98"/>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Stundenzahl durchschn.</a:t>
                </a:r>
              </a:p>
            </p:txBody>
          </p:sp>
          <p:sp>
            <p:nvSpPr>
              <p:cNvPr id="43045" name="Text Box 99"/>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33,5</a:t>
                </a:r>
              </a:p>
            </p:txBody>
          </p:sp>
        </p:grpSp>
      </p:grpSp>
      <p:grpSp>
        <p:nvGrpSpPr>
          <p:cNvPr id="104581" name="Group 133"/>
          <p:cNvGrpSpPr>
            <a:grpSpLocks/>
          </p:cNvGrpSpPr>
          <p:nvPr/>
        </p:nvGrpSpPr>
        <p:grpSpPr bwMode="auto">
          <a:xfrm>
            <a:off x="6267450" y="3078164"/>
            <a:ext cx="4122738" cy="1735137"/>
            <a:chOff x="2988" y="1985"/>
            <a:chExt cx="2597" cy="1093"/>
          </a:xfrm>
        </p:grpSpPr>
        <p:grpSp>
          <p:nvGrpSpPr>
            <p:cNvPr id="43018" name="Group 101"/>
            <p:cNvGrpSpPr>
              <a:grpSpLocks/>
            </p:cNvGrpSpPr>
            <p:nvPr/>
          </p:nvGrpSpPr>
          <p:grpSpPr bwMode="auto">
            <a:xfrm>
              <a:off x="2988" y="2739"/>
              <a:ext cx="2591" cy="163"/>
              <a:chOff x="456" y="630"/>
              <a:chExt cx="2112" cy="160"/>
            </a:xfrm>
          </p:grpSpPr>
          <p:sp>
            <p:nvSpPr>
              <p:cNvPr id="43038" name="Text Box 102"/>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Sport</a:t>
                </a:r>
                <a:endParaRPr lang="de-DE" altLang="de-DE" sz="1200" baseline="30000">
                  <a:latin typeface="Arial Unicode MS" panose="020B0604020202020204" pitchFamily="34" charset="-128"/>
                </a:endParaRPr>
              </a:p>
            </p:txBody>
          </p:sp>
          <p:sp>
            <p:nvSpPr>
              <p:cNvPr id="43039" name="Text Box 103"/>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2   -   2   -   2   -   2</a:t>
                </a:r>
              </a:p>
            </p:txBody>
          </p:sp>
        </p:grpSp>
        <p:grpSp>
          <p:nvGrpSpPr>
            <p:cNvPr id="43019" name="Group 104"/>
            <p:cNvGrpSpPr>
              <a:grpSpLocks/>
            </p:cNvGrpSpPr>
            <p:nvPr/>
          </p:nvGrpSpPr>
          <p:grpSpPr bwMode="auto">
            <a:xfrm>
              <a:off x="2988" y="2915"/>
              <a:ext cx="2591" cy="163"/>
              <a:chOff x="456" y="630"/>
              <a:chExt cx="2112" cy="160"/>
            </a:xfrm>
          </p:grpSpPr>
          <p:sp>
            <p:nvSpPr>
              <p:cNvPr id="43036" name="Text Box 105"/>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Seminarfach</a:t>
                </a:r>
              </a:p>
            </p:txBody>
          </p:sp>
          <p:sp>
            <p:nvSpPr>
              <p:cNvPr id="43037" name="Text Box 106"/>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     2   -   2   -   2 </a:t>
                </a:r>
              </a:p>
            </p:txBody>
          </p:sp>
        </p:grpSp>
        <p:grpSp>
          <p:nvGrpSpPr>
            <p:cNvPr id="43020" name="Group 107"/>
            <p:cNvGrpSpPr>
              <a:grpSpLocks/>
            </p:cNvGrpSpPr>
            <p:nvPr/>
          </p:nvGrpSpPr>
          <p:grpSpPr bwMode="auto">
            <a:xfrm>
              <a:off x="2988" y="2178"/>
              <a:ext cx="2591" cy="163"/>
              <a:chOff x="456" y="630"/>
              <a:chExt cx="2112" cy="160"/>
            </a:xfrm>
          </p:grpSpPr>
          <p:sp>
            <p:nvSpPr>
              <p:cNvPr id="43034" name="Text Box 108"/>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Geschichte</a:t>
                </a:r>
                <a:endParaRPr lang="de-DE" altLang="de-DE" sz="1200" baseline="30000">
                  <a:latin typeface="Arial Unicode MS" panose="020B0604020202020204" pitchFamily="34" charset="-128"/>
                </a:endParaRPr>
              </a:p>
            </p:txBody>
          </p:sp>
          <p:sp>
            <p:nvSpPr>
              <p:cNvPr id="43035" name="Text Box 109"/>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grpSp>
          <p:nvGrpSpPr>
            <p:cNvPr id="43021" name="Group 127"/>
            <p:cNvGrpSpPr>
              <a:grpSpLocks/>
            </p:cNvGrpSpPr>
            <p:nvPr/>
          </p:nvGrpSpPr>
          <p:grpSpPr bwMode="auto">
            <a:xfrm>
              <a:off x="2988" y="1985"/>
              <a:ext cx="2591" cy="186"/>
              <a:chOff x="2988" y="1985"/>
              <a:chExt cx="2591" cy="186"/>
            </a:xfrm>
          </p:grpSpPr>
          <p:grpSp>
            <p:nvGrpSpPr>
              <p:cNvPr id="43030" name="Group 111"/>
              <p:cNvGrpSpPr>
                <a:grpSpLocks/>
              </p:cNvGrpSpPr>
              <p:nvPr/>
            </p:nvGrpSpPr>
            <p:grpSpPr bwMode="auto">
              <a:xfrm>
                <a:off x="2988" y="2009"/>
                <a:ext cx="2591" cy="162"/>
                <a:chOff x="456" y="631"/>
                <a:chExt cx="2112" cy="159"/>
              </a:xfrm>
            </p:grpSpPr>
            <p:sp>
              <p:nvSpPr>
                <p:cNvPr id="43032" name="Text Box 112"/>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Musik / Kunst / DS</a:t>
                  </a:r>
                  <a:endParaRPr lang="de-DE" altLang="de-DE" sz="1200" baseline="30000">
                    <a:latin typeface="Arial Unicode MS" panose="020B0604020202020204" pitchFamily="34" charset="-128"/>
                  </a:endParaRPr>
                </a:p>
              </p:txBody>
            </p:sp>
            <p:sp>
              <p:nvSpPr>
                <p:cNvPr id="43033" name="Text Box 113"/>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sp>
            <p:nvSpPr>
              <p:cNvPr id="43031" name="Line 114"/>
              <p:cNvSpPr>
                <a:spLocks noChangeShapeType="1"/>
              </p:cNvSpPr>
              <p:nvPr/>
            </p:nvSpPr>
            <p:spPr bwMode="auto">
              <a:xfrm>
                <a:off x="2989" y="1985"/>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nvGrpSpPr>
            <p:cNvPr id="43022" name="Group 132"/>
            <p:cNvGrpSpPr>
              <a:grpSpLocks/>
            </p:cNvGrpSpPr>
            <p:nvPr/>
          </p:nvGrpSpPr>
          <p:grpSpPr bwMode="auto">
            <a:xfrm>
              <a:off x="2988" y="2537"/>
              <a:ext cx="2597" cy="188"/>
              <a:chOff x="2988" y="2537"/>
              <a:chExt cx="2597" cy="188"/>
            </a:xfrm>
          </p:grpSpPr>
          <p:sp>
            <p:nvSpPr>
              <p:cNvPr id="43026" name="Line 116"/>
              <p:cNvSpPr>
                <a:spLocks noChangeShapeType="1"/>
              </p:cNvSpPr>
              <p:nvPr/>
            </p:nvSpPr>
            <p:spPr bwMode="auto">
              <a:xfrm>
                <a:off x="2997" y="2537"/>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3027" name="Group 117"/>
              <p:cNvGrpSpPr>
                <a:grpSpLocks/>
              </p:cNvGrpSpPr>
              <p:nvPr/>
            </p:nvGrpSpPr>
            <p:grpSpPr bwMode="auto">
              <a:xfrm>
                <a:off x="2988" y="2563"/>
                <a:ext cx="2591" cy="162"/>
                <a:chOff x="456" y="630"/>
                <a:chExt cx="2112" cy="159"/>
              </a:xfrm>
            </p:grpSpPr>
            <p:sp>
              <p:nvSpPr>
                <p:cNvPr id="43028" name="Text Box 118"/>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Religion / WN / Philosophie</a:t>
                  </a:r>
                </a:p>
              </p:txBody>
            </p:sp>
            <p:sp>
              <p:nvSpPr>
                <p:cNvPr id="43029" name="Text Box 119"/>
                <p:cNvSpPr txBox="1">
                  <a:spLocks noChangeArrowheads="1"/>
                </p:cNvSpPr>
                <p:nvPr/>
              </p:nvSpPr>
              <p:spPr bwMode="auto">
                <a:xfrm>
                  <a:off x="1669" y="630"/>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a:t>
                  </a:r>
                </a:p>
              </p:txBody>
            </p:sp>
          </p:grpSp>
        </p:grpSp>
        <p:grpSp>
          <p:nvGrpSpPr>
            <p:cNvPr id="43023" name="Group 120"/>
            <p:cNvGrpSpPr>
              <a:grpSpLocks/>
            </p:cNvGrpSpPr>
            <p:nvPr/>
          </p:nvGrpSpPr>
          <p:grpSpPr bwMode="auto">
            <a:xfrm>
              <a:off x="2989" y="2350"/>
              <a:ext cx="2591" cy="163"/>
              <a:chOff x="456" y="630"/>
              <a:chExt cx="2112" cy="160"/>
            </a:xfrm>
          </p:grpSpPr>
          <p:sp>
            <p:nvSpPr>
              <p:cNvPr id="43024" name="Text Box 121"/>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Politik – Wirtschaft</a:t>
                </a:r>
              </a:p>
            </p:txBody>
          </p:sp>
          <p:sp>
            <p:nvSpPr>
              <p:cNvPr id="43025" name="Text Box 122"/>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 3   -  3 </a:t>
                </a:r>
              </a:p>
            </p:txBody>
          </p:sp>
        </p:grpSp>
      </p:grpSp>
      <p:pic>
        <p:nvPicPr>
          <p:cNvPr id="43017" name="Picture 143" descr="PhVN-Logo_blank"/>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204450" y="6311901"/>
            <a:ext cx="306388"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6"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7" name="Text Box 2">
            <a:extLst>
              <a:ext uri="{FF2B5EF4-FFF2-40B4-BE49-F238E27FC236}">
                <a16:creationId xmlns:a16="http://schemas.microsoft.com/office/drawing/2014/main" id="{A615A75E-E46F-4BE3-82F5-549EA6C2F092}"/>
              </a:ext>
            </a:extLst>
          </p:cNvPr>
          <p:cNvSpPr txBox="1">
            <a:spLocks noChangeArrowheads="1"/>
          </p:cNvSpPr>
          <p:nvPr/>
        </p:nvSpPr>
        <p:spPr bwMode="auto">
          <a:xfrm>
            <a:off x="1051736" y="73414"/>
            <a:ext cx="8743731"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b="1" dirty="0">
                <a:latin typeface="Calibri" panose="020F0502020204030204" pitchFamily="34" charset="0"/>
                <a:cs typeface="Calibri" panose="020F0502020204030204" pitchFamily="34" charset="0"/>
              </a:rPr>
              <a:t>musisch-</a:t>
            </a:r>
            <a:r>
              <a:rPr lang="de-DE" altLang="de-DE" b="1" dirty="0" err="1">
                <a:latin typeface="Calibri" panose="020F0502020204030204" pitchFamily="34" charset="0"/>
                <a:cs typeface="Calibri" panose="020F0502020204030204" pitchFamily="34" charset="0"/>
              </a:rPr>
              <a:t>künstl</a:t>
            </a:r>
            <a:r>
              <a:rPr lang="de-DE" altLang="de-DE" b="1" dirty="0">
                <a:latin typeface="Calibri" panose="020F0502020204030204" pitchFamily="34" charset="0"/>
                <a:cs typeface="Calibri" panose="020F0502020204030204" pitchFamily="34" charset="0"/>
              </a:rPr>
              <a:t>. Schwerpunkt – mögliche Wahl</a:t>
            </a:r>
          </a:p>
        </p:txBody>
      </p:sp>
      <p:sp>
        <p:nvSpPr>
          <p:cNvPr id="128" name="Rechteck 127">
            <a:extLst>
              <a:ext uri="{FF2B5EF4-FFF2-40B4-BE49-F238E27FC236}">
                <a16:creationId xmlns:a16="http://schemas.microsoft.com/office/drawing/2014/main" id="{B8F15B07-1C46-43CE-BDAA-176AC5E69A6D}"/>
              </a:ext>
            </a:extLst>
          </p:cNvPr>
          <p:cNvSpPr/>
          <p:nvPr/>
        </p:nvSpPr>
        <p:spPr>
          <a:xfrm>
            <a:off x="147145" y="1800227"/>
            <a:ext cx="1684829" cy="5857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solidFill>
                  <a:srgbClr val="FF0000"/>
                </a:solidFill>
              </a:rPr>
              <a:t>Kernfächer</a:t>
            </a:r>
          </a:p>
        </p:txBody>
      </p:sp>
      <p:sp>
        <p:nvSpPr>
          <p:cNvPr id="129" name="Rechteck 128">
            <a:extLst>
              <a:ext uri="{FF2B5EF4-FFF2-40B4-BE49-F238E27FC236}">
                <a16:creationId xmlns:a16="http://schemas.microsoft.com/office/drawing/2014/main" id="{5D8F8068-92F8-44DB-AB31-D54050ADB285}"/>
              </a:ext>
            </a:extLst>
          </p:cNvPr>
          <p:cNvSpPr/>
          <p:nvPr/>
        </p:nvSpPr>
        <p:spPr>
          <a:xfrm>
            <a:off x="147144" y="2606260"/>
            <a:ext cx="1684829" cy="58578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solidFill>
                  <a:schemeClr val="tx1"/>
                </a:solidFill>
              </a:rPr>
              <a:t>Schwerpunkt-fächer</a:t>
            </a:r>
          </a:p>
        </p:txBody>
      </p:sp>
    </p:spTree>
    <p:extLst>
      <p:ext uri="{BB962C8B-B14F-4D97-AF65-F5344CB8AC3E}">
        <p14:creationId xmlns:p14="http://schemas.microsoft.com/office/powerpoint/2010/main" val="3268673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4593"/>
                                        </p:tgtEl>
                                        <p:attrNameLst>
                                          <p:attrName>style.visibility</p:attrName>
                                        </p:attrNameLst>
                                      </p:cBhvr>
                                      <p:to>
                                        <p:strVal val="visible"/>
                                      </p:to>
                                    </p:set>
                                    <p:animEffect transition="in" filter="fade">
                                      <p:cBhvr>
                                        <p:cTn id="7" dur="500"/>
                                        <p:tgtEl>
                                          <p:spTgt spid="104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4588"/>
                                        </p:tgtEl>
                                        <p:attrNameLst>
                                          <p:attrName>style.visibility</p:attrName>
                                        </p:attrNameLst>
                                      </p:cBhvr>
                                      <p:to>
                                        <p:strVal val="visible"/>
                                      </p:to>
                                    </p:set>
                                    <p:animEffect transition="in" filter="fade">
                                      <p:cBhvr>
                                        <p:cTn id="12" dur="500"/>
                                        <p:tgtEl>
                                          <p:spTgt spid="104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4589"/>
                                        </p:tgtEl>
                                        <p:attrNameLst>
                                          <p:attrName>style.visibility</p:attrName>
                                        </p:attrNameLst>
                                      </p:cBhvr>
                                      <p:to>
                                        <p:strVal val="visible"/>
                                      </p:to>
                                    </p:set>
                                    <p:animEffect transition="in" filter="fade">
                                      <p:cBhvr>
                                        <p:cTn id="17" dur="500"/>
                                        <p:tgtEl>
                                          <p:spTgt spid="1045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4596"/>
                                        </p:tgtEl>
                                        <p:attrNameLst>
                                          <p:attrName>style.visibility</p:attrName>
                                        </p:attrNameLst>
                                      </p:cBhvr>
                                      <p:to>
                                        <p:strVal val="visible"/>
                                      </p:to>
                                    </p:set>
                                    <p:animEffect transition="in" filter="fade">
                                      <p:cBhvr>
                                        <p:cTn id="22" dur="500"/>
                                        <p:tgtEl>
                                          <p:spTgt spid="1045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4581"/>
                                        </p:tgtEl>
                                        <p:attrNameLst>
                                          <p:attrName>style.visibility</p:attrName>
                                        </p:attrNameLst>
                                      </p:cBhvr>
                                      <p:to>
                                        <p:strVal val="visible"/>
                                      </p:to>
                                    </p:set>
                                    <p:animEffect transition="in" filter="fade">
                                      <p:cBhvr>
                                        <p:cTn id="27" dur="500"/>
                                        <p:tgtEl>
                                          <p:spTgt spid="1045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4590"/>
                                        </p:tgtEl>
                                        <p:attrNameLst>
                                          <p:attrName>style.visibility</p:attrName>
                                        </p:attrNameLst>
                                      </p:cBhvr>
                                      <p:to>
                                        <p:strVal val="visible"/>
                                      </p:to>
                                    </p:set>
                                    <p:animEffect transition="in" filter="fade">
                                      <p:cBhvr>
                                        <p:cTn id="32" dur="500"/>
                                        <p:tgtEl>
                                          <p:spTgt spid="10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640" name="Group 144"/>
          <p:cNvGrpSpPr>
            <a:grpSpLocks/>
          </p:cNvGrpSpPr>
          <p:nvPr/>
        </p:nvGrpSpPr>
        <p:grpSpPr bwMode="auto">
          <a:xfrm>
            <a:off x="1941514" y="4899026"/>
            <a:ext cx="4116387" cy="879475"/>
            <a:chOff x="263" y="3126"/>
            <a:chExt cx="2593" cy="554"/>
          </a:xfrm>
        </p:grpSpPr>
        <p:sp>
          <p:nvSpPr>
            <p:cNvPr id="45158" name="Line 12"/>
            <p:cNvSpPr>
              <a:spLocks noChangeShapeType="1"/>
            </p:cNvSpPr>
            <p:nvPr/>
          </p:nvSpPr>
          <p:spPr bwMode="auto">
            <a:xfrm>
              <a:off x="268" y="3126"/>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5159" name="Group 143"/>
            <p:cNvGrpSpPr>
              <a:grpSpLocks/>
            </p:cNvGrpSpPr>
            <p:nvPr/>
          </p:nvGrpSpPr>
          <p:grpSpPr bwMode="auto">
            <a:xfrm>
              <a:off x="263" y="3166"/>
              <a:ext cx="2592" cy="514"/>
              <a:chOff x="263" y="3196"/>
              <a:chExt cx="2592" cy="514"/>
            </a:xfrm>
          </p:grpSpPr>
          <p:sp>
            <p:nvSpPr>
              <p:cNvPr id="45160" name="Text Box 6"/>
              <p:cNvSpPr txBox="1">
                <a:spLocks noChangeArrowheads="1"/>
              </p:cNvSpPr>
              <p:nvPr/>
            </p:nvSpPr>
            <p:spPr bwMode="auto">
              <a:xfrm>
                <a:off x="267" y="3370"/>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Kurse Einbringungsverpflichtung</a:t>
                </a:r>
              </a:p>
            </p:txBody>
          </p:sp>
          <p:sp>
            <p:nvSpPr>
              <p:cNvPr id="45161" name="Text Box 7"/>
              <p:cNvSpPr txBox="1">
                <a:spLocks noChangeArrowheads="1"/>
              </p:cNvSpPr>
              <p:nvPr/>
            </p:nvSpPr>
            <p:spPr bwMode="auto">
              <a:xfrm>
                <a:off x="1752" y="3371"/>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latin typeface="Arial Unicode MS" panose="020B0604020202020204" pitchFamily="34" charset="-128"/>
                  </a:rPr>
                  <a:t>32</a:t>
                </a:r>
              </a:p>
            </p:txBody>
          </p:sp>
          <p:grpSp>
            <p:nvGrpSpPr>
              <p:cNvPr id="45162" name="Group 9"/>
              <p:cNvGrpSpPr>
                <a:grpSpLocks/>
              </p:cNvGrpSpPr>
              <p:nvPr/>
            </p:nvGrpSpPr>
            <p:grpSpPr bwMode="auto">
              <a:xfrm>
                <a:off x="263" y="3196"/>
                <a:ext cx="2591" cy="163"/>
                <a:chOff x="456" y="630"/>
                <a:chExt cx="2112" cy="160"/>
              </a:xfrm>
            </p:grpSpPr>
            <p:sp>
              <p:nvSpPr>
                <p:cNvPr id="45165" name="Text Box 10"/>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Zahl der Belegpflichtstunden</a:t>
                  </a:r>
                </a:p>
              </p:txBody>
            </p:sp>
            <p:sp>
              <p:nvSpPr>
                <p:cNvPr id="45166" name="Text Box 11"/>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34 -  34  -  31  -  29</a:t>
                  </a:r>
                </a:p>
              </p:txBody>
            </p:sp>
          </p:grpSp>
          <p:sp>
            <p:nvSpPr>
              <p:cNvPr id="45163" name="Text Box 14"/>
              <p:cNvSpPr txBox="1">
                <a:spLocks noChangeArrowheads="1"/>
              </p:cNvSpPr>
              <p:nvPr/>
            </p:nvSpPr>
            <p:spPr bwMode="auto">
              <a:xfrm>
                <a:off x="263" y="3547"/>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Stundenzahl durchschn.</a:t>
                </a:r>
              </a:p>
            </p:txBody>
          </p:sp>
          <p:sp>
            <p:nvSpPr>
              <p:cNvPr id="45164" name="Text Box 15"/>
              <p:cNvSpPr txBox="1">
                <a:spLocks noChangeArrowheads="1"/>
              </p:cNvSpPr>
              <p:nvPr/>
            </p:nvSpPr>
            <p:spPr bwMode="auto">
              <a:xfrm>
                <a:off x="1751" y="3548"/>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200">
                    <a:latin typeface="Arial Unicode MS" panose="020B0604020202020204" pitchFamily="34" charset="-128"/>
                  </a:rPr>
                  <a:t>32</a:t>
                </a:r>
              </a:p>
            </p:txBody>
          </p:sp>
        </p:grpSp>
      </p:grpSp>
      <p:grpSp>
        <p:nvGrpSpPr>
          <p:cNvPr id="106646" name="Group 150"/>
          <p:cNvGrpSpPr>
            <a:grpSpLocks/>
          </p:cNvGrpSpPr>
          <p:nvPr/>
        </p:nvGrpSpPr>
        <p:grpSpPr bwMode="auto">
          <a:xfrm>
            <a:off x="6199188" y="4899026"/>
            <a:ext cx="4119562" cy="879475"/>
            <a:chOff x="2945" y="3126"/>
            <a:chExt cx="2595" cy="554"/>
          </a:xfrm>
        </p:grpSpPr>
        <p:sp>
          <p:nvSpPr>
            <p:cNvPr id="45150" name="Text Box 47"/>
            <p:cNvSpPr txBox="1">
              <a:spLocks noChangeArrowheads="1"/>
            </p:cNvSpPr>
            <p:nvPr/>
          </p:nvSpPr>
          <p:spPr bwMode="auto">
            <a:xfrm>
              <a:off x="2946" y="3340"/>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Kurse Einbringungsverpflichtung</a:t>
              </a:r>
            </a:p>
          </p:txBody>
        </p:sp>
        <p:sp>
          <p:nvSpPr>
            <p:cNvPr id="45151" name="Text Box 48"/>
            <p:cNvSpPr txBox="1">
              <a:spLocks noChangeArrowheads="1"/>
            </p:cNvSpPr>
            <p:nvPr/>
          </p:nvSpPr>
          <p:spPr bwMode="auto">
            <a:xfrm>
              <a:off x="4437" y="3341"/>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latin typeface="Arial Unicode MS" panose="020B0604020202020204" pitchFamily="34" charset="-128"/>
                </a:rPr>
                <a:t>36</a:t>
              </a:r>
            </a:p>
          </p:txBody>
        </p:sp>
        <p:grpSp>
          <p:nvGrpSpPr>
            <p:cNvPr id="45152" name="Group 58"/>
            <p:cNvGrpSpPr>
              <a:grpSpLocks/>
            </p:cNvGrpSpPr>
            <p:nvPr/>
          </p:nvGrpSpPr>
          <p:grpSpPr bwMode="auto">
            <a:xfrm>
              <a:off x="2945" y="3166"/>
              <a:ext cx="2591" cy="163"/>
              <a:chOff x="456" y="630"/>
              <a:chExt cx="2112" cy="160"/>
            </a:xfrm>
          </p:grpSpPr>
          <p:sp>
            <p:nvSpPr>
              <p:cNvPr id="45156" name="Text Box 59"/>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Zahl der Belegpflichtstunden</a:t>
                </a:r>
              </a:p>
            </p:txBody>
          </p:sp>
          <p:sp>
            <p:nvSpPr>
              <p:cNvPr id="45157" name="Text Box 60"/>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36  -  36  -  33  -  31</a:t>
                </a:r>
              </a:p>
            </p:txBody>
          </p:sp>
        </p:grpSp>
        <p:sp>
          <p:nvSpPr>
            <p:cNvPr id="45153" name="Line 61"/>
            <p:cNvSpPr>
              <a:spLocks noChangeShapeType="1"/>
            </p:cNvSpPr>
            <p:nvPr/>
          </p:nvSpPr>
          <p:spPr bwMode="auto">
            <a:xfrm>
              <a:off x="2950" y="3126"/>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sp>
          <p:nvSpPr>
            <p:cNvPr id="45154" name="Text Box 63"/>
            <p:cNvSpPr txBox="1">
              <a:spLocks noChangeArrowheads="1"/>
            </p:cNvSpPr>
            <p:nvPr/>
          </p:nvSpPr>
          <p:spPr bwMode="auto">
            <a:xfrm>
              <a:off x="2945" y="3517"/>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Stundenzahl durchschn.</a:t>
              </a:r>
            </a:p>
          </p:txBody>
        </p:sp>
        <p:sp>
          <p:nvSpPr>
            <p:cNvPr id="45155" name="Text Box 64"/>
            <p:cNvSpPr txBox="1">
              <a:spLocks noChangeArrowheads="1"/>
            </p:cNvSpPr>
            <p:nvPr/>
          </p:nvSpPr>
          <p:spPr bwMode="auto">
            <a:xfrm>
              <a:off x="4433" y="3518"/>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34</a:t>
              </a:r>
            </a:p>
          </p:txBody>
        </p:sp>
      </p:grpSp>
      <p:grpSp>
        <p:nvGrpSpPr>
          <p:cNvPr id="106652" name="Group 156"/>
          <p:cNvGrpSpPr>
            <a:grpSpLocks/>
          </p:cNvGrpSpPr>
          <p:nvPr/>
        </p:nvGrpSpPr>
        <p:grpSpPr bwMode="auto">
          <a:xfrm>
            <a:off x="1936750" y="625475"/>
            <a:ext cx="4121150" cy="2414588"/>
            <a:chOff x="260" y="394"/>
            <a:chExt cx="2596" cy="1521"/>
          </a:xfrm>
        </p:grpSpPr>
        <p:grpSp>
          <p:nvGrpSpPr>
            <p:cNvPr id="45131" name="Group 137"/>
            <p:cNvGrpSpPr>
              <a:grpSpLocks/>
            </p:cNvGrpSpPr>
            <p:nvPr/>
          </p:nvGrpSpPr>
          <p:grpSpPr bwMode="auto">
            <a:xfrm>
              <a:off x="260" y="394"/>
              <a:ext cx="2596" cy="416"/>
              <a:chOff x="260" y="434"/>
              <a:chExt cx="2596" cy="416"/>
            </a:xfrm>
          </p:grpSpPr>
          <p:sp>
            <p:nvSpPr>
              <p:cNvPr id="45146" name="Text Box 3"/>
              <p:cNvSpPr txBox="1">
                <a:spLocks noChangeArrowheads="1"/>
              </p:cNvSpPr>
              <p:nvPr/>
            </p:nvSpPr>
            <p:spPr bwMode="auto">
              <a:xfrm>
                <a:off x="264" y="434"/>
                <a:ext cx="2592" cy="19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tabLst>
                    <a:tab pos="2062163" algn="l"/>
                  </a:tabLst>
                  <a:defRPr sz="3200">
                    <a:solidFill>
                      <a:schemeClr val="tx1"/>
                    </a:solidFill>
                    <a:latin typeface="Times New Roman" panose="02020603050405020304" pitchFamily="18" charset="0"/>
                  </a:defRPr>
                </a:lvl1pPr>
                <a:lvl2pPr marL="742950" indent="-285750">
                  <a:spcBef>
                    <a:spcPct val="20000"/>
                  </a:spcBef>
                  <a:buChar char="–"/>
                  <a:tabLst>
                    <a:tab pos="2062163" algn="l"/>
                  </a:tabLst>
                  <a:defRPr sz="2800">
                    <a:solidFill>
                      <a:schemeClr val="tx1"/>
                    </a:solidFill>
                    <a:latin typeface="Times New Roman" panose="02020603050405020304" pitchFamily="18" charset="0"/>
                  </a:defRPr>
                </a:lvl2pPr>
                <a:lvl3pPr marL="1143000" indent="-228600">
                  <a:spcBef>
                    <a:spcPct val="20000"/>
                  </a:spcBef>
                  <a:buChar char="•"/>
                  <a:tabLst>
                    <a:tab pos="2062163" algn="l"/>
                  </a:tabLst>
                  <a:defRPr sz="2400">
                    <a:solidFill>
                      <a:schemeClr val="tx1"/>
                    </a:solidFill>
                    <a:latin typeface="Times New Roman" panose="02020603050405020304" pitchFamily="18" charset="0"/>
                  </a:defRPr>
                </a:lvl3pPr>
                <a:lvl4pPr marL="1600200" indent="-228600">
                  <a:spcBef>
                    <a:spcPct val="20000"/>
                  </a:spcBef>
                  <a:buChar char="–"/>
                  <a:tabLst>
                    <a:tab pos="2062163" algn="l"/>
                  </a:tabLst>
                  <a:defRPr sz="2000">
                    <a:solidFill>
                      <a:schemeClr val="tx1"/>
                    </a:solidFill>
                    <a:latin typeface="Times New Roman" panose="02020603050405020304" pitchFamily="18" charset="0"/>
                  </a:defRPr>
                </a:lvl4pPr>
                <a:lvl5pPr marL="2057400" indent="-228600">
                  <a:spcBef>
                    <a:spcPct val="20000"/>
                  </a:spcBef>
                  <a:buChar char="»"/>
                  <a:tabLst>
                    <a:tab pos="20621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Beispiel 1</a:t>
                </a:r>
                <a:endParaRPr lang="de-DE" altLang="de-DE" sz="1000">
                  <a:solidFill>
                    <a:srgbClr val="FF0000"/>
                  </a:solidFill>
                  <a:latin typeface="Arial Unicode MS" panose="020B0604020202020204" pitchFamily="34" charset="-128"/>
                </a:endParaRPr>
              </a:p>
            </p:txBody>
          </p:sp>
          <p:sp>
            <p:nvSpPr>
              <p:cNvPr id="45147" name="Text Box 18"/>
              <p:cNvSpPr txBox="1">
                <a:spLocks noChangeArrowheads="1"/>
              </p:cNvSpPr>
              <p:nvPr/>
            </p:nvSpPr>
            <p:spPr bwMode="auto">
              <a:xfrm>
                <a:off x="264" y="649"/>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Fächer</a:t>
                </a:r>
              </a:p>
            </p:txBody>
          </p:sp>
          <p:sp>
            <p:nvSpPr>
              <p:cNvPr id="45148" name="Text Box 19"/>
              <p:cNvSpPr txBox="1">
                <a:spLocks noChangeArrowheads="1"/>
              </p:cNvSpPr>
              <p:nvPr/>
            </p:nvSpPr>
            <p:spPr bwMode="auto">
              <a:xfrm>
                <a:off x="1752" y="649"/>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Std in Jg 12 u. 13</a:t>
                </a:r>
              </a:p>
            </p:txBody>
          </p:sp>
          <p:sp>
            <p:nvSpPr>
              <p:cNvPr id="45149" name="Line 20"/>
              <p:cNvSpPr>
                <a:spLocks noChangeShapeType="1"/>
              </p:cNvSpPr>
              <p:nvPr/>
            </p:nvSpPr>
            <p:spPr bwMode="auto">
              <a:xfrm>
                <a:off x="260" y="850"/>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nvGrpSpPr>
            <p:cNvPr id="45132" name="Group 139"/>
            <p:cNvGrpSpPr>
              <a:grpSpLocks/>
            </p:cNvGrpSpPr>
            <p:nvPr/>
          </p:nvGrpSpPr>
          <p:grpSpPr bwMode="auto">
            <a:xfrm>
              <a:off x="263" y="847"/>
              <a:ext cx="2593" cy="1068"/>
              <a:chOff x="263" y="887"/>
              <a:chExt cx="2593" cy="1068"/>
            </a:xfrm>
          </p:grpSpPr>
          <p:sp>
            <p:nvSpPr>
              <p:cNvPr id="45133" name="Text Box 23"/>
              <p:cNvSpPr txBox="1">
                <a:spLocks noChangeArrowheads="1"/>
              </p:cNvSpPr>
              <p:nvPr/>
            </p:nvSpPr>
            <p:spPr bwMode="auto">
              <a:xfrm>
                <a:off x="264" y="887"/>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solidFill>
                      <a:srgbClr val="FF0000"/>
                    </a:solidFill>
                    <a:latin typeface="Arial Unicode MS" panose="020B0604020202020204" pitchFamily="34" charset="-128"/>
                  </a:rPr>
                  <a:t>Deutsch                        P2</a:t>
                </a:r>
              </a:p>
            </p:txBody>
          </p:sp>
          <p:sp>
            <p:nvSpPr>
              <p:cNvPr id="45134" name="Text Box 24"/>
              <p:cNvSpPr txBox="1">
                <a:spLocks noChangeArrowheads="1"/>
              </p:cNvSpPr>
              <p:nvPr/>
            </p:nvSpPr>
            <p:spPr bwMode="auto">
              <a:xfrm>
                <a:off x="1752" y="887"/>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sp>
            <p:nvSpPr>
              <p:cNvPr id="45135" name="Text Box 26"/>
              <p:cNvSpPr txBox="1">
                <a:spLocks noChangeArrowheads="1"/>
              </p:cNvSpPr>
              <p:nvPr/>
            </p:nvSpPr>
            <p:spPr bwMode="auto">
              <a:xfrm>
                <a:off x="265" y="1063"/>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Fremdsprache                        P</a:t>
                </a:r>
                <a:endParaRPr lang="de-DE" altLang="de-DE" sz="1200">
                  <a:solidFill>
                    <a:srgbClr val="CC9900"/>
                  </a:solidFill>
                  <a:latin typeface="Arial Unicode MS" panose="020B0604020202020204" pitchFamily="34" charset="-128"/>
                </a:endParaRPr>
              </a:p>
            </p:txBody>
          </p:sp>
          <p:sp>
            <p:nvSpPr>
              <p:cNvPr id="45136" name="Text Box 27"/>
              <p:cNvSpPr txBox="1">
                <a:spLocks noChangeArrowheads="1"/>
              </p:cNvSpPr>
              <p:nvPr/>
            </p:nvSpPr>
            <p:spPr bwMode="auto">
              <a:xfrm>
                <a:off x="1753" y="1062"/>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sp>
            <p:nvSpPr>
              <p:cNvPr id="45137" name="Text Box 29"/>
              <p:cNvSpPr txBox="1">
                <a:spLocks noChangeArrowheads="1"/>
              </p:cNvSpPr>
              <p:nvPr/>
            </p:nvSpPr>
            <p:spPr bwMode="auto">
              <a:xfrm>
                <a:off x="263" y="1241"/>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Mathematik</a:t>
                </a:r>
              </a:p>
            </p:txBody>
          </p:sp>
          <p:sp>
            <p:nvSpPr>
              <p:cNvPr id="45138" name="Text Box 30"/>
              <p:cNvSpPr txBox="1">
                <a:spLocks noChangeArrowheads="1"/>
              </p:cNvSpPr>
              <p:nvPr/>
            </p:nvSpPr>
            <p:spPr bwMode="auto">
              <a:xfrm>
                <a:off x="1751" y="1242"/>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sp>
            <p:nvSpPr>
              <p:cNvPr id="45139" name="Text Box 32"/>
              <p:cNvSpPr txBox="1">
                <a:spLocks noChangeArrowheads="1"/>
              </p:cNvSpPr>
              <p:nvPr/>
            </p:nvSpPr>
            <p:spPr bwMode="auto">
              <a:xfrm>
                <a:off x="263" y="1417"/>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                  P </a:t>
                </a:r>
              </a:p>
            </p:txBody>
          </p:sp>
          <p:sp>
            <p:nvSpPr>
              <p:cNvPr id="45140" name="Text Box 33"/>
              <p:cNvSpPr txBox="1">
                <a:spLocks noChangeArrowheads="1"/>
              </p:cNvSpPr>
              <p:nvPr/>
            </p:nvSpPr>
            <p:spPr bwMode="auto">
              <a:xfrm>
                <a:off x="1751" y="1418"/>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sp>
            <p:nvSpPr>
              <p:cNvPr id="45141" name="Text Box 35"/>
              <p:cNvSpPr txBox="1">
                <a:spLocks noChangeArrowheads="1"/>
              </p:cNvSpPr>
              <p:nvPr/>
            </p:nvSpPr>
            <p:spPr bwMode="auto">
              <a:xfrm>
                <a:off x="263" y="1593"/>
                <a:ext cx="1489"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Geschichte		     P1</a:t>
                </a:r>
              </a:p>
            </p:txBody>
          </p:sp>
          <p:sp>
            <p:nvSpPr>
              <p:cNvPr id="45142" name="Text Box 36"/>
              <p:cNvSpPr txBox="1">
                <a:spLocks noChangeArrowheads="1"/>
              </p:cNvSpPr>
              <p:nvPr/>
            </p:nvSpPr>
            <p:spPr bwMode="auto">
              <a:xfrm>
                <a:off x="1751" y="1594"/>
                <a:ext cx="1103"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sp>
            <p:nvSpPr>
              <p:cNvPr id="45143" name="Text Box 38"/>
              <p:cNvSpPr txBox="1">
                <a:spLocks noChangeArrowheads="1"/>
              </p:cNvSpPr>
              <p:nvPr/>
            </p:nvSpPr>
            <p:spPr bwMode="auto">
              <a:xfrm>
                <a:off x="263" y="1769"/>
                <a:ext cx="1489"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Beisp.:  Erdkunde	    </a:t>
                </a:r>
                <a:r>
                  <a:rPr lang="de-DE" altLang="de-DE" sz="1200">
                    <a:solidFill>
                      <a:srgbClr val="CC9900"/>
                    </a:solidFill>
                    <a:latin typeface="Arial Unicode MS" panose="020B0604020202020204" pitchFamily="34" charset="-128"/>
                  </a:rPr>
                  <a:t> </a:t>
                </a:r>
                <a:r>
                  <a:rPr lang="de-DE" altLang="de-DE" sz="1200">
                    <a:latin typeface="Arial Unicode MS" panose="020B0604020202020204" pitchFamily="34" charset="-128"/>
                  </a:rPr>
                  <a:t>P3</a:t>
                </a:r>
              </a:p>
            </p:txBody>
          </p:sp>
          <p:sp>
            <p:nvSpPr>
              <p:cNvPr id="45144" name="Text Box 39"/>
              <p:cNvSpPr txBox="1">
                <a:spLocks noChangeArrowheads="1"/>
              </p:cNvSpPr>
              <p:nvPr/>
            </p:nvSpPr>
            <p:spPr bwMode="auto">
              <a:xfrm>
                <a:off x="1751" y="1770"/>
                <a:ext cx="1103"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sp>
            <p:nvSpPr>
              <p:cNvPr id="45145" name="Line 116"/>
              <p:cNvSpPr>
                <a:spLocks noChangeShapeType="1"/>
              </p:cNvSpPr>
              <p:nvPr/>
            </p:nvSpPr>
            <p:spPr bwMode="auto">
              <a:xfrm>
                <a:off x="264" y="1955"/>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106653" name="Group 157"/>
          <p:cNvGrpSpPr>
            <a:grpSpLocks/>
          </p:cNvGrpSpPr>
          <p:nvPr/>
        </p:nvGrpSpPr>
        <p:grpSpPr bwMode="auto">
          <a:xfrm>
            <a:off x="1933575" y="3078165"/>
            <a:ext cx="4122738" cy="1755775"/>
            <a:chOff x="258" y="1939"/>
            <a:chExt cx="2597" cy="1106"/>
          </a:xfrm>
        </p:grpSpPr>
        <p:grpSp>
          <p:nvGrpSpPr>
            <p:cNvPr id="45109" name="Group 152"/>
            <p:cNvGrpSpPr>
              <a:grpSpLocks/>
            </p:cNvGrpSpPr>
            <p:nvPr/>
          </p:nvGrpSpPr>
          <p:grpSpPr bwMode="auto">
            <a:xfrm>
              <a:off x="258" y="2149"/>
              <a:ext cx="2597" cy="896"/>
              <a:chOff x="258" y="2149"/>
              <a:chExt cx="2597" cy="896"/>
            </a:xfrm>
          </p:grpSpPr>
          <p:grpSp>
            <p:nvGrpSpPr>
              <p:cNvPr id="45115" name="Group 151"/>
              <p:cNvGrpSpPr>
                <a:grpSpLocks/>
              </p:cNvGrpSpPr>
              <p:nvPr/>
            </p:nvGrpSpPr>
            <p:grpSpPr bwMode="auto">
              <a:xfrm>
                <a:off x="263" y="2531"/>
                <a:ext cx="2591" cy="514"/>
                <a:chOff x="263" y="2571"/>
                <a:chExt cx="2591" cy="514"/>
              </a:xfrm>
            </p:grpSpPr>
            <p:sp>
              <p:nvSpPr>
                <p:cNvPr id="45123" name="Text Box 96"/>
                <p:cNvSpPr txBox="1">
                  <a:spLocks noChangeArrowheads="1"/>
                </p:cNvSpPr>
                <p:nvPr/>
              </p:nvSpPr>
              <p:spPr bwMode="auto">
                <a:xfrm>
                  <a:off x="1751" y="2747"/>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2   -   2   -   2   -   2</a:t>
                  </a:r>
                </a:p>
              </p:txBody>
            </p:sp>
            <p:grpSp>
              <p:nvGrpSpPr>
                <p:cNvPr id="45124" name="Group 142"/>
                <p:cNvGrpSpPr>
                  <a:grpSpLocks/>
                </p:cNvGrpSpPr>
                <p:nvPr/>
              </p:nvGrpSpPr>
              <p:grpSpPr bwMode="auto">
                <a:xfrm>
                  <a:off x="263" y="2571"/>
                  <a:ext cx="2591" cy="514"/>
                  <a:chOff x="263" y="2571"/>
                  <a:chExt cx="2591" cy="514"/>
                </a:xfrm>
              </p:grpSpPr>
              <p:sp>
                <p:nvSpPr>
                  <p:cNvPr id="45125" name="Text Box 95"/>
                  <p:cNvSpPr txBox="1">
                    <a:spLocks noChangeArrowheads="1"/>
                  </p:cNvSpPr>
                  <p:nvPr/>
                </p:nvSpPr>
                <p:spPr bwMode="auto">
                  <a:xfrm>
                    <a:off x="263" y="2746"/>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Sport</a:t>
                    </a:r>
                    <a:endParaRPr lang="de-DE" altLang="de-DE" sz="1200" baseline="30000">
                      <a:latin typeface="Arial Unicode MS" panose="020B0604020202020204" pitchFamily="34" charset="-128"/>
                    </a:endParaRPr>
                  </a:p>
                </p:txBody>
              </p:sp>
              <p:sp>
                <p:nvSpPr>
                  <p:cNvPr id="45126" name="Text Box 98"/>
                  <p:cNvSpPr txBox="1">
                    <a:spLocks noChangeArrowheads="1"/>
                  </p:cNvSpPr>
                  <p:nvPr/>
                </p:nvSpPr>
                <p:spPr bwMode="auto">
                  <a:xfrm>
                    <a:off x="263" y="2922"/>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Seminarfach</a:t>
                    </a:r>
                  </a:p>
                </p:txBody>
              </p:sp>
              <p:sp>
                <p:nvSpPr>
                  <p:cNvPr id="45127" name="Text Box 99"/>
                  <p:cNvSpPr txBox="1">
                    <a:spLocks noChangeArrowheads="1"/>
                  </p:cNvSpPr>
                  <p:nvPr/>
                </p:nvSpPr>
                <p:spPr bwMode="auto">
                  <a:xfrm>
                    <a:off x="1751" y="2923"/>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     2   -   2   -   2 </a:t>
                    </a:r>
                  </a:p>
                </p:txBody>
              </p:sp>
              <p:grpSp>
                <p:nvGrpSpPr>
                  <p:cNvPr id="45128" name="Group 105"/>
                  <p:cNvGrpSpPr>
                    <a:grpSpLocks/>
                  </p:cNvGrpSpPr>
                  <p:nvPr/>
                </p:nvGrpSpPr>
                <p:grpSpPr bwMode="auto">
                  <a:xfrm>
                    <a:off x="263" y="2571"/>
                    <a:ext cx="2591" cy="163"/>
                    <a:chOff x="456" y="630"/>
                    <a:chExt cx="2112" cy="160"/>
                  </a:xfrm>
                </p:grpSpPr>
                <p:sp>
                  <p:nvSpPr>
                    <p:cNvPr id="45129" name="Text Box 106"/>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Religion / WN / Philosophie</a:t>
                      </a:r>
                    </a:p>
                  </p:txBody>
                </p:sp>
                <p:sp>
                  <p:nvSpPr>
                    <p:cNvPr id="45130" name="Text Box 107"/>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grpSp>
          </p:grpSp>
          <p:grpSp>
            <p:nvGrpSpPr>
              <p:cNvPr id="45116" name="Group 141"/>
              <p:cNvGrpSpPr>
                <a:grpSpLocks/>
              </p:cNvGrpSpPr>
              <p:nvPr/>
            </p:nvGrpSpPr>
            <p:grpSpPr bwMode="auto">
              <a:xfrm>
                <a:off x="258" y="2149"/>
                <a:ext cx="2597" cy="359"/>
                <a:chOff x="258" y="2189"/>
                <a:chExt cx="2597" cy="359"/>
              </a:xfrm>
            </p:grpSpPr>
            <p:sp>
              <p:nvSpPr>
                <p:cNvPr id="45117" name="Text Box 101"/>
                <p:cNvSpPr txBox="1">
                  <a:spLocks noChangeArrowheads="1"/>
                </p:cNvSpPr>
                <p:nvPr/>
              </p:nvSpPr>
              <p:spPr bwMode="auto">
                <a:xfrm>
                  <a:off x="263" y="2190"/>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Musik / Kunst / Darst. Spiel</a:t>
                  </a:r>
                  <a:endParaRPr lang="de-DE" altLang="de-DE" sz="1200" baseline="30000">
                    <a:latin typeface="Arial Unicode MS" panose="020B0604020202020204" pitchFamily="34" charset="-128"/>
                  </a:endParaRPr>
                </a:p>
              </p:txBody>
            </p:sp>
            <p:sp>
              <p:nvSpPr>
                <p:cNvPr id="45118" name="Text Box 102"/>
                <p:cNvSpPr txBox="1">
                  <a:spLocks noChangeArrowheads="1"/>
                </p:cNvSpPr>
                <p:nvPr/>
              </p:nvSpPr>
              <p:spPr bwMode="auto">
                <a:xfrm>
                  <a:off x="1751" y="2189"/>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sp>
              <p:nvSpPr>
                <p:cNvPr id="45119" name="Line 104"/>
                <p:cNvSpPr>
                  <a:spLocks noChangeShapeType="1"/>
                </p:cNvSpPr>
                <p:nvPr/>
              </p:nvSpPr>
              <p:spPr bwMode="auto">
                <a:xfrm>
                  <a:off x="258" y="2548"/>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5120" name="Group 136"/>
                <p:cNvGrpSpPr>
                  <a:grpSpLocks/>
                </p:cNvGrpSpPr>
                <p:nvPr/>
              </p:nvGrpSpPr>
              <p:grpSpPr bwMode="auto">
                <a:xfrm>
                  <a:off x="264" y="2360"/>
                  <a:ext cx="2591" cy="163"/>
                  <a:chOff x="264" y="2456"/>
                  <a:chExt cx="2591" cy="163"/>
                </a:xfrm>
              </p:grpSpPr>
              <p:sp>
                <p:nvSpPr>
                  <p:cNvPr id="45121" name="Text Box 109"/>
                  <p:cNvSpPr txBox="1">
                    <a:spLocks noChangeArrowheads="1"/>
                  </p:cNvSpPr>
                  <p:nvPr/>
                </p:nvSpPr>
                <p:spPr bwMode="auto">
                  <a:xfrm>
                    <a:off x="264" y="2456"/>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Politik-Wirtschaft</a:t>
                    </a:r>
                  </a:p>
                </p:txBody>
              </p:sp>
              <p:sp>
                <p:nvSpPr>
                  <p:cNvPr id="45122" name="Text Box 110"/>
                  <p:cNvSpPr txBox="1">
                    <a:spLocks noChangeArrowheads="1"/>
                  </p:cNvSpPr>
                  <p:nvPr/>
                </p:nvSpPr>
                <p:spPr bwMode="auto">
                  <a:xfrm>
                    <a:off x="1752" y="2457"/>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200">
                      <a:latin typeface="Arial Unicode MS" panose="020B0604020202020204" pitchFamily="34" charset="-128"/>
                    </a:endParaRPr>
                  </a:p>
                </p:txBody>
              </p:sp>
            </p:grpSp>
          </p:grpSp>
        </p:grpSp>
        <p:grpSp>
          <p:nvGrpSpPr>
            <p:cNvPr id="45110" name="Group 140"/>
            <p:cNvGrpSpPr>
              <a:grpSpLocks/>
            </p:cNvGrpSpPr>
            <p:nvPr/>
          </p:nvGrpSpPr>
          <p:grpSpPr bwMode="auto">
            <a:xfrm>
              <a:off x="263" y="1939"/>
              <a:ext cx="2592" cy="187"/>
              <a:chOff x="263" y="1979"/>
              <a:chExt cx="2592" cy="187"/>
            </a:xfrm>
          </p:grpSpPr>
          <p:grpSp>
            <p:nvGrpSpPr>
              <p:cNvPr id="45111" name="Group 113"/>
              <p:cNvGrpSpPr>
                <a:grpSpLocks/>
              </p:cNvGrpSpPr>
              <p:nvPr/>
            </p:nvGrpSpPr>
            <p:grpSpPr bwMode="auto">
              <a:xfrm>
                <a:off x="263" y="1979"/>
                <a:ext cx="2591" cy="162"/>
                <a:chOff x="456" y="631"/>
                <a:chExt cx="2112" cy="159"/>
              </a:xfrm>
            </p:grpSpPr>
            <p:sp>
              <p:nvSpPr>
                <p:cNvPr id="45113" name="Text Box 114"/>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Fremdspr. / Naturw. / Inform.</a:t>
                  </a:r>
                </a:p>
              </p:txBody>
            </p:sp>
            <p:sp>
              <p:nvSpPr>
                <p:cNvPr id="45114" name="Text Box 115"/>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100">
                      <a:latin typeface="Arial Unicode MS" panose="020B0604020202020204" pitchFamily="34" charset="-128"/>
                    </a:rPr>
                    <a:t>                </a:t>
                  </a:r>
                  <a:r>
                    <a:rPr lang="de-DE" altLang="de-DE" sz="1200">
                      <a:latin typeface="Arial Unicode MS" panose="020B0604020202020204" pitchFamily="34" charset="-128"/>
                    </a:rPr>
                    <a:t>3   -   3</a:t>
                  </a:r>
                </a:p>
              </p:txBody>
            </p:sp>
          </p:grpSp>
          <p:sp>
            <p:nvSpPr>
              <p:cNvPr id="45112" name="Line 117"/>
              <p:cNvSpPr>
                <a:spLocks noChangeShapeType="1"/>
              </p:cNvSpPr>
              <p:nvPr/>
            </p:nvSpPr>
            <p:spPr bwMode="auto">
              <a:xfrm>
                <a:off x="267" y="2166"/>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106654" name="Group 158"/>
          <p:cNvGrpSpPr>
            <a:grpSpLocks/>
          </p:cNvGrpSpPr>
          <p:nvPr/>
        </p:nvGrpSpPr>
        <p:grpSpPr bwMode="auto">
          <a:xfrm>
            <a:off x="6194425" y="620714"/>
            <a:ext cx="4121150" cy="2414587"/>
            <a:chOff x="2942" y="391"/>
            <a:chExt cx="2596" cy="1521"/>
          </a:xfrm>
        </p:grpSpPr>
        <p:grpSp>
          <p:nvGrpSpPr>
            <p:cNvPr id="45090" name="Group 138"/>
            <p:cNvGrpSpPr>
              <a:grpSpLocks/>
            </p:cNvGrpSpPr>
            <p:nvPr/>
          </p:nvGrpSpPr>
          <p:grpSpPr bwMode="auto">
            <a:xfrm>
              <a:off x="2942" y="391"/>
              <a:ext cx="2596" cy="418"/>
              <a:chOff x="2942" y="431"/>
              <a:chExt cx="2596" cy="418"/>
            </a:xfrm>
          </p:grpSpPr>
          <p:sp>
            <p:nvSpPr>
              <p:cNvPr id="45105" name="Text Box 67"/>
              <p:cNvSpPr txBox="1">
                <a:spLocks noChangeArrowheads="1"/>
              </p:cNvSpPr>
              <p:nvPr/>
            </p:nvSpPr>
            <p:spPr bwMode="auto">
              <a:xfrm>
                <a:off x="2946" y="646"/>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Fächer</a:t>
                </a:r>
              </a:p>
            </p:txBody>
          </p:sp>
          <p:sp>
            <p:nvSpPr>
              <p:cNvPr id="45106" name="Text Box 68"/>
              <p:cNvSpPr txBox="1">
                <a:spLocks noChangeArrowheads="1"/>
              </p:cNvSpPr>
              <p:nvPr/>
            </p:nvSpPr>
            <p:spPr bwMode="auto">
              <a:xfrm>
                <a:off x="4434" y="64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Std in Jg 12 u. 13</a:t>
                </a:r>
              </a:p>
            </p:txBody>
          </p:sp>
          <p:sp>
            <p:nvSpPr>
              <p:cNvPr id="45107" name="Line 69"/>
              <p:cNvSpPr>
                <a:spLocks noChangeShapeType="1"/>
              </p:cNvSpPr>
              <p:nvPr/>
            </p:nvSpPr>
            <p:spPr bwMode="auto">
              <a:xfrm>
                <a:off x="2942" y="849"/>
                <a:ext cx="2588" cy="0"/>
              </a:xfrm>
              <a:prstGeom prst="line">
                <a:avLst/>
              </a:prstGeom>
              <a:noFill/>
              <a:ln w="76200" cmpd="dbl">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sp>
            <p:nvSpPr>
              <p:cNvPr id="45108" name="Text Box 70"/>
              <p:cNvSpPr txBox="1">
                <a:spLocks noChangeArrowheads="1"/>
              </p:cNvSpPr>
              <p:nvPr/>
            </p:nvSpPr>
            <p:spPr bwMode="auto">
              <a:xfrm>
                <a:off x="2946" y="431"/>
                <a:ext cx="2592" cy="19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tabLst>
                    <a:tab pos="2062163" algn="l"/>
                  </a:tabLst>
                  <a:defRPr sz="3200">
                    <a:solidFill>
                      <a:schemeClr val="tx1"/>
                    </a:solidFill>
                    <a:latin typeface="Times New Roman" panose="02020603050405020304" pitchFamily="18" charset="0"/>
                  </a:defRPr>
                </a:lvl1pPr>
                <a:lvl2pPr marL="742950" indent="-285750">
                  <a:spcBef>
                    <a:spcPct val="20000"/>
                  </a:spcBef>
                  <a:buChar char="–"/>
                  <a:tabLst>
                    <a:tab pos="2062163" algn="l"/>
                  </a:tabLst>
                  <a:defRPr sz="2800">
                    <a:solidFill>
                      <a:schemeClr val="tx1"/>
                    </a:solidFill>
                    <a:latin typeface="Times New Roman" panose="02020603050405020304" pitchFamily="18" charset="0"/>
                  </a:defRPr>
                </a:lvl2pPr>
                <a:lvl3pPr marL="1143000" indent="-228600">
                  <a:spcBef>
                    <a:spcPct val="20000"/>
                  </a:spcBef>
                  <a:buChar char="•"/>
                  <a:tabLst>
                    <a:tab pos="2062163" algn="l"/>
                  </a:tabLst>
                  <a:defRPr sz="2400">
                    <a:solidFill>
                      <a:schemeClr val="tx1"/>
                    </a:solidFill>
                    <a:latin typeface="Times New Roman" panose="02020603050405020304" pitchFamily="18" charset="0"/>
                  </a:defRPr>
                </a:lvl3pPr>
                <a:lvl4pPr marL="1600200" indent="-228600">
                  <a:spcBef>
                    <a:spcPct val="20000"/>
                  </a:spcBef>
                  <a:buChar char="–"/>
                  <a:tabLst>
                    <a:tab pos="2062163" algn="l"/>
                  </a:tabLst>
                  <a:defRPr sz="2000">
                    <a:solidFill>
                      <a:schemeClr val="tx1"/>
                    </a:solidFill>
                    <a:latin typeface="Times New Roman" panose="02020603050405020304" pitchFamily="18" charset="0"/>
                  </a:defRPr>
                </a:lvl4pPr>
                <a:lvl5pPr marL="2057400" indent="-228600">
                  <a:spcBef>
                    <a:spcPct val="20000"/>
                  </a:spcBef>
                  <a:buChar char="»"/>
                  <a:tabLst>
                    <a:tab pos="20621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062163" algn="l"/>
                  </a:tabLst>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Beispiel 2</a:t>
                </a:r>
                <a:endParaRPr lang="de-DE" altLang="de-DE" sz="800">
                  <a:solidFill>
                    <a:srgbClr val="FF0000"/>
                  </a:solidFill>
                  <a:latin typeface="Arial Unicode MS" panose="020B0604020202020204" pitchFamily="34" charset="-128"/>
                </a:endParaRPr>
              </a:p>
            </p:txBody>
          </p:sp>
        </p:grpSp>
        <p:grpSp>
          <p:nvGrpSpPr>
            <p:cNvPr id="45091" name="Group 146"/>
            <p:cNvGrpSpPr>
              <a:grpSpLocks/>
            </p:cNvGrpSpPr>
            <p:nvPr/>
          </p:nvGrpSpPr>
          <p:grpSpPr bwMode="auto">
            <a:xfrm>
              <a:off x="2945" y="844"/>
              <a:ext cx="2593" cy="1068"/>
              <a:chOff x="2945" y="884"/>
              <a:chExt cx="2593" cy="1068"/>
            </a:xfrm>
          </p:grpSpPr>
          <p:sp>
            <p:nvSpPr>
              <p:cNvPr id="45092" name="Text Box 73"/>
              <p:cNvSpPr txBox="1">
                <a:spLocks noChangeArrowheads="1"/>
              </p:cNvSpPr>
              <p:nvPr/>
            </p:nvSpPr>
            <p:spPr bwMode="auto">
              <a:xfrm>
                <a:off x="2946" y="884"/>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solidFill>
                      <a:srgbClr val="FF0000"/>
                    </a:solidFill>
                    <a:latin typeface="Arial Unicode MS" panose="020B0604020202020204" pitchFamily="34" charset="-128"/>
                  </a:rPr>
                  <a:t>Deutsch</a:t>
                </a:r>
              </a:p>
            </p:txBody>
          </p:sp>
          <p:sp>
            <p:nvSpPr>
              <p:cNvPr id="45093" name="Text Box 74"/>
              <p:cNvSpPr txBox="1">
                <a:spLocks noChangeArrowheads="1"/>
              </p:cNvSpPr>
              <p:nvPr/>
            </p:nvSpPr>
            <p:spPr bwMode="auto">
              <a:xfrm>
                <a:off x="4434" y="884"/>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sp>
            <p:nvSpPr>
              <p:cNvPr id="45094" name="Text Box 76"/>
              <p:cNvSpPr txBox="1">
                <a:spLocks noChangeArrowheads="1"/>
              </p:cNvSpPr>
              <p:nvPr/>
            </p:nvSpPr>
            <p:spPr bwMode="auto">
              <a:xfrm>
                <a:off x="2947" y="1060"/>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err="1">
                    <a:solidFill>
                      <a:srgbClr val="FF0000"/>
                    </a:solidFill>
                    <a:latin typeface="Arial Unicode MS" panose="020B0604020202020204" pitchFamily="34" charset="-128"/>
                  </a:rPr>
                  <a:t>Fortgef.Fremdsprache</a:t>
                </a:r>
                <a:r>
                  <a:rPr lang="de-DE" altLang="de-DE" sz="1200" dirty="0">
                    <a:solidFill>
                      <a:srgbClr val="FF0000"/>
                    </a:solidFill>
                    <a:latin typeface="Arial Unicode MS" panose="020B0604020202020204" pitchFamily="34" charset="-128"/>
                  </a:rPr>
                  <a:t>   P2</a:t>
                </a:r>
                <a:endParaRPr lang="de-DE" altLang="de-DE" sz="1200" dirty="0">
                  <a:solidFill>
                    <a:srgbClr val="CC9900"/>
                  </a:solidFill>
                  <a:latin typeface="Arial Unicode MS" panose="020B0604020202020204" pitchFamily="34" charset="-128"/>
                </a:endParaRPr>
              </a:p>
            </p:txBody>
          </p:sp>
          <p:sp>
            <p:nvSpPr>
              <p:cNvPr id="45095" name="Text Box 77"/>
              <p:cNvSpPr txBox="1">
                <a:spLocks noChangeArrowheads="1"/>
              </p:cNvSpPr>
              <p:nvPr/>
            </p:nvSpPr>
            <p:spPr bwMode="auto">
              <a:xfrm>
                <a:off x="4435" y="1059"/>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5   -   5   -   5   -   5</a:t>
                </a:r>
              </a:p>
            </p:txBody>
          </p:sp>
          <p:sp>
            <p:nvSpPr>
              <p:cNvPr id="45096" name="Text Box 79"/>
              <p:cNvSpPr txBox="1">
                <a:spLocks noChangeArrowheads="1"/>
              </p:cNvSpPr>
              <p:nvPr/>
            </p:nvSpPr>
            <p:spPr bwMode="auto">
              <a:xfrm>
                <a:off x="2945" y="1238"/>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solidFill>
                      <a:srgbClr val="FF0000"/>
                    </a:solidFill>
                    <a:latin typeface="Arial Unicode MS" panose="020B0604020202020204" pitchFamily="34" charset="-128"/>
                  </a:rPr>
                  <a:t>Mathematik                                P</a:t>
                </a:r>
              </a:p>
            </p:txBody>
          </p:sp>
          <p:sp>
            <p:nvSpPr>
              <p:cNvPr id="45097" name="Text Box 80"/>
              <p:cNvSpPr txBox="1">
                <a:spLocks noChangeArrowheads="1"/>
              </p:cNvSpPr>
              <p:nvPr/>
            </p:nvSpPr>
            <p:spPr bwMode="auto">
              <a:xfrm>
                <a:off x="4433" y="1239"/>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solidFill>
                      <a:srgbClr val="FF0000"/>
                    </a:solidFill>
                    <a:latin typeface="Arial Unicode MS" panose="020B0604020202020204" pitchFamily="34" charset="-128"/>
                  </a:rPr>
                  <a:t>3   -   3   -   3   -   3</a:t>
                </a:r>
              </a:p>
            </p:txBody>
          </p:sp>
          <p:sp>
            <p:nvSpPr>
              <p:cNvPr id="45098" name="Text Box 82"/>
              <p:cNvSpPr txBox="1">
                <a:spLocks noChangeArrowheads="1"/>
              </p:cNvSpPr>
              <p:nvPr/>
            </p:nvSpPr>
            <p:spPr bwMode="auto">
              <a:xfrm>
                <a:off x="2945" y="1414"/>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Naturwissenschaft </a:t>
                </a:r>
              </a:p>
            </p:txBody>
          </p:sp>
          <p:sp>
            <p:nvSpPr>
              <p:cNvPr id="45099" name="Text Box 83"/>
              <p:cNvSpPr txBox="1">
                <a:spLocks noChangeArrowheads="1"/>
              </p:cNvSpPr>
              <p:nvPr/>
            </p:nvSpPr>
            <p:spPr bwMode="auto">
              <a:xfrm>
                <a:off x="4433" y="1415"/>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   -   3   -   3</a:t>
                </a:r>
              </a:p>
            </p:txBody>
          </p:sp>
          <p:sp>
            <p:nvSpPr>
              <p:cNvPr id="45100" name="Text Box 85"/>
              <p:cNvSpPr txBox="1">
                <a:spLocks noChangeArrowheads="1"/>
              </p:cNvSpPr>
              <p:nvPr/>
            </p:nvSpPr>
            <p:spPr bwMode="auto">
              <a:xfrm>
                <a:off x="2945" y="1590"/>
                <a:ext cx="1489"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Geschichte		     P1</a:t>
                </a:r>
              </a:p>
            </p:txBody>
          </p:sp>
          <p:sp>
            <p:nvSpPr>
              <p:cNvPr id="45101" name="Text Box 86"/>
              <p:cNvSpPr txBox="1">
                <a:spLocks noChangeArrowheads="1"/>
              </p:cNvSpPr>
              <p:nvPr/>
            </p:nvSpPr>
            <p:spPr bwMode="auto">
              <a:xfrm>
                <a:off x="4433" y="1591"/>
                <a:ext cx="1103"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sp>
            <p:nvSpPr>
              <p:cNvPr id="45102" name="Text Box 88"/>
              <p:cNvSpPr txBox="1">
                <a:spLocks noChangeArrowheads="1"/>
              </p:cNvSpPr>
              <p:nvPr/>
            </p:nvSpPr>
            <p:spPr bwMode="auto">
              <a:xfrm>
                <a:off x="2945" y="1766"/>
                <a:ext cx="1489"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latin typeface="Arial Unicode MS" panose="020B0604020202020204" pitchFamily="34" charset="-128"/>
                  </a:rPr>
                  <a:t>Beispiel: Religion/WN/Phil.	P3</a:t>
                </a:r>
              </a:p>
            </p:txBody>
          </p:sp>
          <p:sp>
            <p:nvSpPr>
              <p:cNvPr id="45103" name="Text Box 89"/>
              <p:cNvSpPr txBox="1">
                <a:spLocks noChangeArrowheads="1"/>
              </p:cNvSpPr>
              <p:nvPr/>
            </p:nvSpPr>
            <p:spPr bwMode="auto">
              <a:xfrm>
                <a:off x="4433" y="1767"/>
                <a:ext cx="1103" cy="162"/>
              </a:xfrm>
              <a:prstGeom prst="rect">
                <a:avLst/>
              </a:prstGeom>
              <a:solidFill>
                <a:srgbClr val="FFFF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5   -   5   -   5   -   5</a:t>
                </a:r>
              </a:p>
            </p:txBody>
          </p:sp>
          <p:sp>
            <p:nvSpPr>
              <p:cNvPr id="45104" name="Line 123"/>
              <p:cNvSpPr>
                <a:spLocks noChangeShapeType="1"/>
              </p:cNvSpPr>
              <p:nvPr/>
            </p:nvSpPr>
            <p:spPr bwMode="auto">
              <a:xfrm>
                <a:off x="2946" y="1952"/>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grpSp>
        <p:nvGrpSpPr>
          <p:cNvPr id="106655" name="Group 159"/>
          <p:cNvGrpSpPr>
            <a:grpSpLocks/>
          </p:cNvGrpSpPr>
          <p:nvPr/>
        </p:nvGrpSpPr>
        <p:grpSpPr bwMode="auto">
          <a:xfrm>
            <a:off x="6199189" y="3073400"/>
            <a:ext cx="4122737" cy="1755775"/>
            <a:chOff x="2945" y="1936"/>
            <a:chExt cx="2597" cy="1106"/>
          </a:xfrm>
        </p:grpSpPr>
        <p:grpSp>
          <p:nvGrpSpPr>
            <p:cNvPr id="45066" name="Group 153"/>
            <p:cNvGrpSpPr>
              <a:grpSpLocks/>
            </p:cNvGrpSpPr>
            <p:nvPr/>
          </p:nvGrpSpPr>
          <p:grpSpPr bwMode="auto">
            <a:xfrm>
              <a:off x="2945" y="2145"/>
              <a:ext cx="2597" cy="897"/>
              <a:chOff x="2945" y="2145"/>
              <a:chExt cx="2597" cy="897"/>
            </a:xfrm>
          </p:grpSpPr>
          <p:grpSp>
            <p:nvGrpSpPr>
              <p:cNvPr id="45072" name="Group 149"/>
              <p:cNvGrpSpPr>
                <a:grpSpLocks/>
              </p:cNvGrpSpPr>
              <p:nvPr/>
            </p:nvGrpSpPr>
            <p:grpSpPr bwMode="auto">
              <a:xfrm>
                <a:off x="2945" y="2528"/>
                <a:ext cx="2591" cy="514"/>
                <a:chOff x="2945" y="2568"/>
                <a:chExt cx="2591" cy="514"/>
              </a:xfrm>
            </p:grpSpPr>
            <p:grpSp>
              <p:nvGrpSpPr>
                <p:cNvPr id="45081" name="Group 134"/>
                <p:cNvGrpSpPr>
                  <a:grpSpLocks/>
                </p:cNvGrpSpPr>
                <p:nvPr/>
              </p:nvGrpSpPr>
              <p:grpSpPr bwMode="auto">
                <a:xfrm>
                  <a:off x="2945" y="2743"/>
                  <a:ext cx="2591" cy="163"/>
                  <a:chOff x="2945" y="2875"/>
                  <a:chExt cx="2591" cy="163"/>
                </a:xfrm>
              </p:grpSpPr>
              <p:sp>
                <p:nvSpPr>
                  <p:cNvPr id="45088" name="Text Box 41"/>
                  <p:cNvSpPr txBox="1">
                    <a:spLocks noChangeArrowheads="1"/>
                  </p:cNvSpPr>
                  <p:nvPr/>
                </p:nvSpPr>
                <p:spPr bwMode="auto">
                  <a:xfrm>
                    <a:off x="2945" y="2875"/>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latin typeface="Arial Unicode MS" panose="020B0604020202020204" pitchFamily="34" charset="-128"/>
                      </a:rPr>
                      <a:t>Sport                                       P 5</a:t>
                    </a:r>
                    <a:endParaRPr lang="de-DE" altLang="de-DE" sz="1200" baseline="30000" dirty="0">
                      <a:latin typeface="Arial Unicode MS" panose="020B0604020202020204" pitchFamily="34" charset="-128"/>
                    </a:endParaRPr>
                  </a:p>
                </p:txBody>
              </p:sp>
              <p:sp>
                <p:nvSpPr>
                  <p:cNvPr id="45089" name="Text Box 42"/>
                  <p:cNvSpPr txBox="1">
                    <a:spLocks noChangeArrowheads="1"/>
                  </p:cNvSpPr>
                  <p:nvPr/>
                </p:nvSpPr>
                <p:spPr bwMode="auto">
                  <a:xfrm>
                    <a:off x="4433" y="2876"/>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4   -   4   -    4  -   4</a:t>
                    </a:r>
                  </a:p>
                </p:txBody>
              </p:sp>
            </p:grpSp>
            <p:grpSp>
              <p:nvGrpSpPr>
                <p:cNvPr id="45082" name="Group 133"/>
                <p:cNvGrpSpPr>
                  <a:grpSpLocks/>
                </p:cNvGrpSpPr>
                <p:nvPr/>
              </p:nvGrpSpPr>
              <p:grpSpPr bwMode="auto">
                <a:xfrm>
                  <a:off x="2945" y="2919"/>
                  <a:ext cx="2591" cy="163"/>
                  <a:chOff x="2945" y="3051"/>
                  <a:chExt cx="2591" cy="163"/>
                </a:xfrm>
              </p:grpSpPr>
              <p:sp>
                <p:nvSpPr>
                  <p:cNvPr id="45086" name="Text Box 44"/>
                  <p:cNvSpPr txBox="1">
                    <a:spLocks noChangeArrowheads="1"/>
                  </p:cNvSpPr>
                  <p:nvPr/>
                </p:nvSpPr>
                <p:spPr bwMode="auto">
                  <a:xfrm>
                    <a:off x="2945" y="3051"/>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Seminarfach</a:t>
                    </a:r>
                  </a:p>
                </p:txBody>
              </p:sp>
              <p:sp>
                <p:nvSpPr>
                  <p:cNvPr id="45087" name="Text Box 45"/>
                  <p:cNvSpPr txBox="1">
                    <a:spLocks noChangeArrowheads="1"/>
                  </p:cNvSpPr>
                  <p:nvPr/>
                </p:nvSpPr>
                <p:spPr bwMode="auto">
                  <a:xfrm>
                    <a:off x="4433" y="3052"/>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     2   -   2   -   2 </a:t>
                    </a:r>
                  </a:p>
                </p:txBody>
              </p:sp>
            </p:grpSp>
            <p:grpSp>
              <p:nvGrpSpPr>
                <p:cNvPr id="45083" name="Group 54"/>
                <p:cNvGrpSpPr>
                  <a:grpSpLocks/>
                </p:cNvGrpSpPr>
                <p:nvPr/>
              </p:nvGrpSpPr>
              <p:grpSpPr bwMode="auto">
                <a:xfrm>
                  <a:off x="2945" y="2568"/>
                  <a:ext cx="2591" cy="163"/>
                  <a:chOff x="456" y="630"/>
                  <a:chExt cx="2112" cy="160"/>
                </a:xfrm>
              </p:grpSpPr>
              <p:sp>
                <p:nvSpPr>
                  <p:cNvPr id="45084" name="Text Box 55"/>
                  <p:cNvSpPr txBox="1">
                    <a:spLocks noChangeArrowheads="1"/>
                  </p:cNvSpPr>
                  <p:nvPr/>
                </p:nvSpPr>
                <p:spPr bwMode="auto">
                  <a:xfrm>
                    <a:off x="456" y="630"/>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Religion / WN / Philosophie</a:t>
                    </a:r>
                  </a:p>
                </p:txBody>
              </p:sp>
              <p:sp>
                <p:nvSpPr>
                  <p:cNvPr id="45085" name="Text Box 56"/>
                  <p:cNvSpPr txBox="1">
                    <a:spLocks noChangeArrowheads="1"/>
                  </p:cNvSpPr>
                  <p:nvPr/>
                </p:nvSpPr>
                <p:spPr bwMode="auto">
                  <a:xfrm>
                    <a:off x="1669" y="631"/>
                    <a:ext cx="899"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200">
                      <a:latin typeface="Arial Unicode MS" panose="020B0604020202020204" pitchFamily="34" charset="-128"/>
                    </a:endParaRPr>
                  </a:p>
                </p:txBody>
              </p:sp>
            </p:grpSp>
          </p:grpSp>
          <p:grpSp>
            <p:nvGrpSpPr>
              <p:cNvPr id="45073" name="Group 148"/>
              <p:cNvGrpSpPr>
                <a:grpSpLocks/>
              </p:cNvGrpSpPr>
              <p:nvPr/>
            </p:nvGrpSpPr>
            <p:grpSpPr bwMode="auto">
              <a:xfrm>
                <a:off x="2945" y="2145"/>
                <a:ext cx="2597" cy="360"/>
                <a:chOff x="2945" y="2185"/>
                <a:chExt cx="2597" cy="360"/>
              </a:xfrm>
            </p:grpSpPr>
            <p:grpSp>
              <p:nvGrpSpPr>
                <p:cNvPr id="45074" name="Group 132"/>
                <p:cNvGrpSpPr>
                  <a:grpSpLocks/>
                </p:cNvGrpSpPr>
                <p:nvPr/>
              </p:nvGrpSpPr>
              <p:grpSpPr bwMode="auto">
                <a:xfrm>
                  <a:off x="2945" y="2185"/>
                  <a:ext cx="2591" cy="163"/>
                  <a:chOff x="2945" y="2281"/>
                  <a:chExt cx="2591" cy="163"/>
                </a:xfrm>
              </p:grpSpPr>
              <p:sp>
                <p:nvSpPr>
                  <p:cNvPr id="45079" name="Text Box 50"/>
                  <p:cNvSpPr txBox="1">
                    <a:spLocks noChangeArrowheads="1"/>
                  </p:cNvSpPr>
                  <p:nvPr/>
                </p:nvSpPr>
                <p:spPr bwMode="auto">
                  <a:xfrm>
                    <a:off x="2945" y="2281"/>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dirty="0">
                        <a:latin typeface="Arial Unicode MS" panose="020B0604020202020204" pitchFamily="34" charset="-128"/>
                      </a:rPr>
                      <a:t>Musik / Kunst / </a:t>
                    </a:r>
                    <a:r>
                      <a:rPr lang="de-DE" altLang="de-DE" sz="1200" dirty="0" err="1">
                        <a:latin typeface="Arial Unicode MS" panose="020B0604020202020204" pitchFamily="34" charset="-128"/>
                      </a:rPr>
                      <a:t>Darst</a:t>
                    </a:r>
                    <a:r>
                      <a:rPr lang="de-DE" altLang="de-DE" sz="1200" dirty="0">
                        <a:latin typeface="Arial Unicode MS" panose="020B0604020202020204" pitchFamily="34" charset="-128"/>
                      </a:rPr>
                      <a:t>. Spiel</a:t>
                    </a:r>
                    <a:endParaRPr lang="de-DE" altLang="de-DE" sz="1200" baseline="30000" dirty="0">
                      <a:latin typeface="Arial Unicode MS" panose="020B0604020202020204" pitchFamily="34" charset="-128"/>
                    </a:endParaRPr>
                  </a:p>
                </p:txBody>
              </p:sp>
              <p:sp>
                <p:nvSpPr>
                  <p:cNvPr id="45080" name="Text Box 51"/>
                  <p:cNvSpPr txBox="1">
                    <a:spLocks noChangeArrowheads="1"/>
                  </p:cNvSpPr>
                  <p:nvPr/>
                </p:nvSpPr>
                <p:spPr bwMode="auto">
                  <a:xfrm>
                    <a:off x="4433" y="2282"/>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3   -   3</a:t>
                    </a:r>
                  </a:p>
                </p:txBody>
              </p:sp>
            </p:grpSp>
            <p:sp>
              <p:nvSpPr>
                <p:cNvPr id="45075" name="Line 53"/>
                <p:cNvSpPr>
                  <a:spLocks noChangeShapeType="1"/>
                </p:cNvSpPr>
                <p:nvPr/>
              </p:nvSpPr>
              <p:spPr bwMode="auto">
                <a:xfrm>
                  <a:off x="2954" y="2545"/>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45076" name="Group 130"/>
                <p:cNvGrpSpPr>
                  <a:grpSpLocks/>
                </p:cNvGrpSpPr>
                <p:nvPr/>
              </p:nvGrpSpPr>
              <p:grpSpPr bwMode="auto">
                <a:xfrm>
                  <a:off x="2946" y="2357"/>
                  <a:ext cx="2591" cy="163"/>
                  <a:chOff x="2946" y="2453"/>
                  <a:chExt cx="2591" cy="163"/>
                </a:xfrm>
              </p:grpSpPr>
              <p:sp>
                <p:nvSpPr>
                  <p:cNvPr id="45077" name="Text Box 91"/>
                  <p:cNvSpPr txBox="1">
                    <a:spLocks noChangeArrowheads="1"/>
                  </p:cNvSpPr>
                  <p:nvPr/>
                </p:nvSpPr>
                <p:spPr bwMode="auto">
                  <a:xfrm>
                    <a:off x="2946" y="2453"/>
                    <a:ext cx="1489"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Politik-Wirtschaft</a:t>
                    </a:r>
                  </a:p>
                </p:txBody>
              </p:sp>
              <p:sp>
                <p:nvSpPr>
                  <p:cNvPr id="45078" name="Text Box 92"/>
                  <p:cNvSpPr txBox="1">
                    <a:spLocks noChangeArrowheads="1"/>
                  </p:cNvSpPr>
                  <p:nvPr/>
                </p:nvSpPr>
                <p:spPr bwMode="auto">
                  <a:xfrm>
                    <a:off x="4434" y="2454"/>
                    <a:ext cx="1103" cy="1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200">
                        <a:latin typeface="Arial Unicode MS" panose="020B0604020202020204" pitchFamily="34" charset="-128"/>
                      </a:rPr>
                      <a:t> 3   -   3</a:t>
                    </a:r>
                  </a:p>
                </p:txBody>
              </p:sp>
            </p:grpSp>
          </p:grpSp>
        </p:grpSp>
        <p:grpSp>
          <p:nvGrpSpPr>
            <p:cNvPr id="45067" name="Group 147"/>
            <p:cNvGrpSpPr>
              <a:grpSpLocks/>
            </p:cNvGrpSpPr>
            <p:nvPr/>
          </p:nvGrpSpPr>
          <p:grpSpPr bwMode="auto">
            <a:xfrm>
              <a:off x="2945" y="1936"/>
              <a:ext cx="2591" cy="186"/>
              <a:chOff x="2945" y="1976"/>
              <a:chExt cx="2591" cy="186"/>
            </a:xfrm>
          </p:grpSpPr>
          <p:grpSp>
            <p:nvGrpSpPr>
              <p:cNvPr id="45068" name="Group 120"/>
              <p:cNvGrpSpPr>
                <a:grpSpLocks/>
              </p:cNvGrpSpPr>
              <p:nvPr/>
            </p:nvGrpSpPr>
            <p:grpSpPr bwMode="auto">
              <a:xfrm>
                <a:off x="2945" y="1976"/>
                <a:ext cx="2591" cy="162"/>
                <a:chOff x="456" y="631"/>
                <a:chExt cx="2112" cy="159"/>
              </a:xfrm>
            </p:grpSpPr>
            <p:sp>
              <p:nvSpPr>
                <p:cNvPr id="45070" name="Text Box 121"/>
                <p:cNvSpPr txBox="1">
                  <a:spLocks noChangeArrowheads="1"/>
                </p:cNvSpPr>
                <p:nvPr/>
              </p:nvSpPr>
              <p:spPr bwMode="auto">
                <a:xfrm>
                  <a:off x="456" y="631"/>
                  <a:ext cx="1214" cy="1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200">
                      <a:latin typeface="Arial Unicode MS" panose="020B0604020202020204" pitchFamily="34" charset="-128"/>
                    </a:rPr>
                    <a:t>Fremdspr. / Naturw.  / Inform.</a:t>
                  </a:r>
                </a:p>
              </p:txBody>
            </p:sp>
            <p:sp>
              <p:nvSpPr>
                <p:cNvPr id="45071" name="Text Box 122"/>
                <p:cNvSpPr txBox="1">
                  <a:spLocks noChangeArrowheads="1"/>
                </p:cNvSpPr>
                <p:nvPr/>
              </p:nvSpPr>
              <p:spPr bwMode="auto">
                <a:xfrm>
                  <a:off x="1669" y="636"/>
                  <a:ext cx="899" cy="1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100">
                      <a:latin typeface="Arial Unicode MS" panose="020B0604020202020204" pitchFamily="34" charset="-128"/>
                    </a:rPr>
                    <a:t>               3   -   3</a:t>
                  </a:r>
                </a:p>
              </p:txBody>
            </p:sp>
          </p:grpSp>
          <p:sp>
            <p:nvSpPr>
              <p:cNvPr id="45069" name="Line 124"/>
              <p:cNvSpPr>
                <a:spLocks noChangeShapeType="1"/>
              </p:cNvSpPr>
              <p:nvPr/>
            </p:nvSpPr>
            <p:spPr bwMode="auto">
              <a:xfrm>
                <a:off x="2945" y="2162"/>
                <a:ext cx="2588"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grpSp>
      <p:pic>
        <p:nvPicPr>
          <p:cNvPr id="45065" name="Picture 154" descr="PhVN-Logo_blank"/>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204450" y="6324601"/>
            <a:ext cx="306388"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12" name="Text Box 2">
            <a:extLst>
              <a:ext uri="{FF2B5EF4-FFF2-40B4-BE49-F238E27FC236}">
                <a16:creationId xmlns:a16="http://schemas.microsoft.com/office/drawing/2014/main" id="{67A01A58-AFC6-412A-B033-563AE60B9BF2}"/>
              </a:ext>
            </a:extLst>
          </p:cNvPr>
          <p:cNvSpPr txBox="1">
            <a:spLocks noChangeArrowheads="1"/>
          </p:cNvSpPr>
          <p:nvPr/>
        </p:nvSpPr>
        <p:spPr bwMode="auto">
          <a:xfrm>
            <a:off x="807353" y="43253"/>
            <a:ext cx="8743731"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b="1" dirty="0" err="1">
                <a:latin typeface="Calibri" panose="020F0502020204030204" pitchFamily="34" charset="0"/>
                <a:cs typeface="Calibri" panose="020F0502020204030204" pitchFamily="34" charset="0"/>
              </a:rPr>
              <a:t>Gesellschaftwiss</a:t>
            </a:r>
            <a:r>
              <a:rPr lang="de-DE" altLang="de-DE" b="1" dirty="0">
                <a:latin typeface="Calibri" panose="020F0502020204030204" pitchFamily="34" charset="0"/>
                <a:cs typeface="Calibri" panose="020F0502020204030204" pitchFamily="34" charset="0"/>
              </a:rPr>
              <a:t>. Schwerpunkt – mögliche Wahl</a:t>
            </a:r>
          </a:p>
        </p:txBody>
      </p:sp>
      <p:sp>
        <p:nvSpPr>
          <p:cNvPr id="113" name="Rechteck 112">
            <a:extLst>
              <a:ext uri="{FF2B5EF4-FFF2-40B4-BE49-F238E27FC236}">
                <a16:creationId xmlns:a16="http://schemas.microsoft.com/office/drawing/2014/main" id="{B822F1B3-13EA-40C7-B662-789ED2FF33F3}"/>
              </a:ext>
            </a:extLst>
          </p:cNvPr>
          <p:cNvSpPr/>
          <p:nvPr/>
        </p:nvSpPr>
        <p:spPr>
          <a:xfrm>
            <a:off x="147145" y="1800227"/>
            <a:ext cx="1684829" cy="5857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solidFill>
                  <a:srgbClr val="FF0000"/>
                </a:solidFill>
              </a:rPr>
              <a:t>Kernfächer</a:t>
            </a:r>
          </a:p>
        </p:txBody>
      </p:sp>
      <p:sp>
        <p:nvSpPr>
          <p:cNvPr id="114" name="Rechteck 113">
            <a:extLst>
              <a:ext uri="{FF2B5EF4-FFF2-40B4-BE49-F238E27FC236}">
                <a16:creationId xmlns:a16="http://schemas.microsoft.com/office/drawing/2014/main" id="{B11C2D51-E098-43DA-8731-BD7B6E413548}"/>
              </a:ext>
            </a:extLst>
          </p:cNvPr>
          <p:cNvSpPr/>
          <p:nvPr/>
        </p:nvSpPr>
        <p:spPr>
          <a:xfrm>
            <a:off x="147144" y="2606260"/>
            <a:ext cx="1684829" cy="58578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solidFill>
                  <a:schemeClr val="tx1"/>
                </a:solidFill>
              </a:rPr>
              <a:t>Schwerpunkt-fächer</a:t>
            </a:r>
          </a:p>
        </p:txBody>
      </p:sp>
    </p:spTree>
    <p:extLst>
      <p:ext uri="{BB962C8B-B14F-4D97-AF65-F5344CB8AC3E}">
        <p14:creationId xmlns:p14="http://schemas.microsoft.com/office/powerpoint/2010/main" val="443865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6652"/>
                                        </p:tgtEl>
                                        <p:attrNameLst>
                                          <p:attrName>style.visibility</p:attrName>
                                        </p:attrNameLst>
                                      </p:cBhvr>
                                      <p:to>
                                        <p:strVal val="visible"/>
                                      </p:to>
                                    </p:set>
                                    <p:animEffect transition="in" filter="fade">
                                      <p:cBhvr>
                                        <p:cTn id="7" dur="500"/>
                                        <p:tgtEl>
                                          <p:spTgt spid="106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6653"/>
                                        </p:tgtEl>
                                        <p:attrNameLst>
                                          <p:attrName>style.visibility</p:attrName>
                                        </p:attrNameLst>
                                      </p:cBhvr>
                                      <p:to>
                                        <p:strVal val="visible"/>
                                      </p:to>
                                    </p:set>
                                    <p:animEffect transition="in" filter="fade">
                                      <p:cBhvr>
                                        <p:cTn id="12" dur="500"/>
                                        <p:tgtEl>
                                          <p:spTgt spid="106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6640"/>
                                        </p:tgtEl>
                                        <p:attrNameLst>
                                          <p:attrName>style.visibility</p:attrName>
                                        </p:attrNameLst>
                                      </p:cBhvr>
                                      <p:to>
                                        <p:strVal val="visible"/>
                                      </p:to>
                                    </p:set>
                                    <p:animEffect transition="in" filter="fade">
                                      <p:cBhvr>
                                        <p:cTn id="17" dur="500"/>
                                        <p:tgtEl>
                                          <p:spTgt spid="1066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6654"/>
                                        </p:tgtEl>
                                        <p:attrNameLst>
                                          <p:attrName>style.visibility</p:attrName>
                                        </p:attrNameLst>
                                      </p:cBhvr>
                                      <p:to>
                                        <p:strVal val="visible"/>
                                      </p:to>
                                    </p:set>
                                    <p:animEffect transition="in" filter="fade">
                                      <p:cBhvr>
                                        <p:cTn id="22" dur="500"/>
                                        <p:tgtEl>
                                          <p:spTgt spid="1066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6655"/>
                                        </p:tgtEl>
                                        <p:attrNameLst>
                                          <p:attrName>style.visibility</p:attrName>
                                        </p:attrNameLst>
                                      </p:cBhvr>
                                      <p:to>
                                        <p:strVal val="visible"/>
                                      </p:to>
                                    </p:set>
                                    <p:animEffect transition="in" filter="fade">
                                      <p:cBhvr>
                                        <p:cTn id="27" dur="500"/>
                                        <p:tgtEl>
                                          <p:spTgt spid="1066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6646"/>
                                        </p:tgtEl>
                                        <p:attrNameLst>
                                          <p:attrName>style.visibility</p:attrName>
                                        </p:attrNameLst>
                                      </p:cBhvr>
                                      <p:to>
                                        <p:strVal val="visible"/>
                                      </p:to>
                                    </p:set>
                                    <p:animEffect transition="in" filter="fade">
                                      <p:cBhvr>
                                        <p:cTn id="32" dur="500"/>
                                        <p:tgtEl>
                                          <p:spTgt spid="10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261241" y="332475"/>
            <a:ext cx="8541127"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b="1" dirty="0">
                <a:latin typeface="Calibri" panose="020F0502020204030204" pitchFamily="34" charset="0"/>
                <a:cs typeface="Calibri" panose="020F0502020204030204" pitchFamily="34" charset="0"/>
              </a:rPr>
              <a:t>Wahlbogen - Wahl am 7.02.2023 (Di.)</a:t>
            </a:r>
          </a:p>
        </p:txBody>
      </p:sp>
      <p:pic>
        <p:nvPicPr>
          <p:cNvPr id="4" name="Picture 124" descr="http://abi09.sghm.de/img/affiliates/vikil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2173288" y="1768622"/>
            <a:ext cx="7820025"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de-DE" altLang="de-DE" sz="2400" dirty="0">
              <a:latin typeface="Arial Unicode MS" panose="020B0604020202020204" pitchFamily="34" charset="-128"/>
            </a:endParaRPr>
          </a:p>
        </p:txBody>
      </p:sp>
      <p:pic>
        <p:nvPicPr>
          <p:cNvPr id="7" name="Grafik 6"/>
          <p:cNvPicPr>
            <a:picLocks noChangeAspect="1"/>
          </p:cNvPicPr>
          <p:nvPr/>
        </p:nvPicPr>
        <p:blipFill>
          <a:blip r:embed="rId3"/>
          <a:stretch>
            <a:fillRect/>
          </a:stretch>
        </p:blipFill>
        <p:spPr>
          <a:xfrm>
            <a:off x="1632775" y="1112799"/>
            <a:ext cx="8169593" cy="5534507"/>
          </a:xfrm>
          <a:prstGeom prst="rect">
            <a:avLst/>
          </a:prstGeom>
        </p:spPr>
      </p:pic>
    </p:spTree>
    <p:extLst>
      <p:ext uri="{BB962C8B-B14F-4D97-AF65-F5344CB8AC3E}">
        <p14:creationId xmlns:p14="http://schemas.microsoft.com/office/powerpoint/2010/main" val="289876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4" descr="http://abi09.sghm.de/img/affiliates/vikil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2173288" y="1768622"/>
            <a:ext cx="7820025"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de-DE" altLang="de-DE" sz="2400" dirty="0">
              <a:latin typeface="Arial Unicode MS" panose="020B0604020202020204" pitchFamily="34" charset="-128"/>
            </a:endParaRPr>
          </a:p>
        </p:txBody>
      </p:sp>
      <p:sp>
        <p:nvSpPr>
          <p:cNvPr id="6" name="Rectangle 2"/>
          <p:cNvSpPr>
            <a:spLocks noChangeArrowheads="1"/>
          </p:cNvSpPr>
          <p:nvPr/>
        </p:nvSpPr>
        <p:spPr bwMode="auto">
          <a:xfrm>
            <a:off x="2173288" y="1447007"/>
            <a:ext cx="6337665"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de-DE" altLang="de-DE" sz="2400" dirty="0">
              <a:latin typeface="Arial Unicode MS" panose="020B0604020202020204" pitchFamily="34" charset="-128"/>
            </a:endParaRPr>
          </a:p>
        </p:txBody>
      </p:sp>
      <p:pic>
        <p:nvPicPr>
          <p:cNvPr id="2" name="Grafik 1"/>
          <p:cNvPicPr>
            <a:picLocks noChangeAspect="1"/>
          </p:cNvPicPr>
          <p:nvPr/>
        </p:nvPicPr>
        <p:blipFill>
          <a:blip r:embed="rId3"/>
          <a:stretch>
            <a:fillRect/>
          </a:stretch>
        </p:blipFill>
        <p:spPr>
          <a:xfrm>
            <a:off x="1668453" y="1197864"/>
            <a:ext cx="9002114" cy="5503354"/>
          </a:xfrm>
          <a:prstGeom prst="rect">
            <a:avLst/>
          </a:prstGeom>
        </p:spPr>
      </p:pic>
      <p:sp>
        <p:nvSpPr>
          <p:cNvPr id="7" name="Rectangle 2">
            <a:extLst>
              <a:ext uri="{FF2B5EF4-FFF2-40B4-BE49-F238E27FC236}">
                <a16:creationId xmlns:a16="http://schemas.microsoft.com/office/drawing/2014/main" id="{83CF16C5-0C74-4B11-A544-8338FCB561AC}"/>
              </a:ext>
            </a:extLst>
          </p:cNvPr>
          <p:cNvSpPr>
            <a:spLocks noChangeArrowheads="1"/>
          </p:cNvSpPr>
          <p:nvPr/>
        </p:nvSpPr>
        <p:spPr bwMode="auto">
          <a:xfrm>
            <a:off x="1261241" y="332475"/>
            <a:ext cx="8541127"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b="1" dirty="0">
                <a:latin typeface="Calibri" panose="020F0502020204030204" pitchFamily="34" charset="0"/>
                <a:cs typeface="Calibri" panose="020F0502020204030204" pitchFamily="34" charset="0"/>
              </a:rPr>
              <a:t>Wahlbogen - Wahl </a:t>
            </a:r>
            <a:r>
              <a:rPr lang="de-DE" altLang="de-DE" sz="3600" b="1">
                <a:latin typeface="Calibri" panose="020F0502020204030204" pitchFamily="34" charset="0"/>
                <a:cs typeface="Calibri" panose="020F0502020204030204" pitchFamily="34" charset="0"/>
              </a:rPr>
              <a:t>am 7.02.2023 </a:t>
            </a:r>
            <a:r>
              <a:rPr lang="de-DE" altLang="de-DE" sz="3600" b="1" dirty="0">
                <a:latin typeface="Calibri" panose="020F0502020204030204" pitchFamily="34" charset="0"/>
                <a:cs typeface="Calibri" panose="020F0502020204030204" pitchFamily="34" charset="0"/>
              </a:rPr>
              <a:t>(Di.)</a:t>
            </a:r>
          </a:p>
        </p:txBody>
      </p:sp>
    </p:spTree>
    <p:extLst>
      <p:ext uri="{BB962C8B-B14F-4D97-AF65-F5344CB8AC3E}">
        <p14:creationId xmlns:p14="http://schemas.microsoft.com/office/powerpoint/2010/main" val="29109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2895600" y="217488"/>
            <a:ext cx="6235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b="1" dirty="0">
                <a:latin typeface="Calibri" panose="020F0502020204030204" pitchFamily="34" charset="0"/>
                <a:cs typeface="Calibri" panose="020F0502020204030204" pitchFamily="34" charset="0"/>
              </a:rPr>
              <a:t>Belegungsverpflichtungen</a:t>
            </a:r>
          </a:p>
        </p:txBody>
      </p:sp>
      <p:pic>
        <p:nvPicPr>
          <p:cNvPr id="34825" name="Picture 19"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 name="Flussdiagramm: Verbinder 2">
            <a:extLst>
              <a:ext uri="{FF2B5EF4-FFF2-40B4-BE49-F238E27FC236}">
                <a16:creationId xmlns:a16="http://schemas.microsoft.com/office/drawing/2014/main" id="{B71B495F-9585-45B3-97D2-5DF7BFDEA779}"/>
              </a:ext>
            </a:extLst>
          </p:cNvPr>
          <p:cNvSpPr/>
          <p:nvPr/>
        </p:nvSpPr>
        <p:spPr>
          <a:xfrm>
            <a:off x="1681655" y="1008857"/>
            <a:ext cx="3678621" cy="229949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a:solidFill>
                  <a:schemeClr val="tx1"/>
                </a:solidFill>
                <a:latin typeface="Arial Unicode MS" panose="020B0604020202020204" pitchFamily="34" charset="-128"/>
              </a:rPr>
              <a:t>v</a:t>
            </a:r>
            <a:r>
              <a:rPr lang="de-DE" altLang="de-DE" sz="1800" b="1" dirty="0">
                <a:solidFill>
                  <a:schemeClr val="tx1"/>
                </a:solidFill>
                <a:latin typeface="Arial Unicode MS" panose="020B0604020202020204" pitchFamily="34" charset="-128"/>
              </a:rPr>
              <a:t>orgeschriebene Anzahl von Halbjahren in den verbindlichen Fächern</a:t>
            </a:r>
          </a:p>
        </p:txBody>
      </p:sp>
      <p:sp>
        <p:nvSpPr>
          <p:cNvPr id="14" name="Flussdiagramm: Verbinder 13">
            <a:extLst>
              <a:ext uri="{FF2B5EF4-FFF2-40B4-BE49-F238E27FC236}">
                <a16:creationId xmlns:a16="http://schemas.microsoft.com/office/drawing/2014/main" id="{7291AA6B-46B1-40D0-A1F7-B583FFF2B5B7}"/>
              </a:ext>
            </a:extLst>
          </p:cNvPr>
          <p:cNvSpPr/>
          <p:nvPr/>
        </p:nvSpPr>
        <p:spPr>
          <a:xfrm>
            <a:off x="5708650" y="943835"/>
            <a:ext cx="4160564" cy="334438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a:solidFill>
                  <a:schemeClr val="tx1"/>
                </a:solidFill>
                <a:latin typeface="Arial Unicode MS" panose="020B0604020202020204" pitchFamily="34" charset="-128"/>
              </a:rPr>
              <a:t>d</a:t>
            </a:r>
            <a:r>
              <a:rPr lang="de-DE" altLang="de-DE" sz="1800" b="1" dirty="0">
                <a:solidFill>
                  <a:schemeClr val="tx1"/>
                </a:solidFill>
                <a:latin typeface="Arial Unicode MS" panose="020B0604020202020204" pitchFamily="34" charset="-128"/>
              </a:rPr>
              <a:t>urchgehender          Unterricht mindestens</a:t>
            </a:r>
          </a:p>
          <a:p>
            <a:pPr algn="ctr"/>
            <a:endParaRPr lang="de-DE" altLang="de-DE" b="1" dirty="0">
              <a:solidFill>
                <a:schemeClr val="tx1"/>
              </a:solidFill>
              <a:latin typeface="Arial Unicode MS" panose="020B0604020202020204" pitchFamily="34" charset="-128"/>
            </a:endParaRPr>
          </a:p>
          <a:p>
            <a:pPr marL="273050" indent="-273050" eaLnBrk="1" hangingPunct="1">
              <a:spcBef>
                <a:spcPct val="0"/>
              </a:spcBef>
              <a:buFont typeface="Wingdings" panose="05000000000000000000" pitchFamily="2" charset="2"/>
              <a:buChar char="G"/>
            </a:pPr>
            <a:r>
              <a:rPr lang="de-DE" altLang="de-DE" sz="1800" b="1" dirty="0">
                <a:solidFill>
                  <a:schemeClr val="tx1"/>
                </a:solidFill>
                <a:latin typeface="Arial Unicode MS" panose="020B0604020202020204" pitchFamily="34" charset="-128"/>
              </a:rPr>
              <a:t>in den fünf Prüfungsfächern</a:t>
            </a:r>
          </a:p>
          <a:p>
            <a:pPr marL="273050" indent="-273050" eaLnBrk="1" hangingPunct="1">
              <a:spcBef>
                <a:spcPct val="0"/>
              </a:spcBef>
              <a:buFont typeface="Wingdings" panose="05000000000000000000" pitchFamily="2" charset="2"/>
              <a:buChar char="G"/>
            </a:pPr>
            <a:r>
              <a:rPr lang="de-DE" altLang="de-DE" sz="1800" b="1" dirty="0">
                <a:solidFill>
                  <a:schemeClr val="tx1"/>
                </a:solidFill>
                <a:latin typeface="Arial Unicode MS" panose="020B0604020202020204" pitchFamily="34" charset="-128"/>
              </a:rPr>
              <a:t>Darunter drei Prüfungsfächer auf erhöhtem Anforderungsniveau</a:t>
            </a:r>
          </a:p>
        </p:txBody>
      </p:sp>
      <p:sp>
        <p:nvSpPr>
          <p:cNvPr id="16" name="Flussdiagramm: Verbinder 15">
            <a:extLst>
              <a:ext uri="{FF2B5EF4-FFF2-40B4-BE49-F238E27FC236}">
                <a16:creationId xmlns:a16="http://schemas.microsoft.com/office/drawing/2014/main" id="{CEA7BD99-D4FB-4C40-8CD3-7374E60E4D9F}"/>
              </a:ext>
            </a:extLst>
          </p:cNvPr>
          <p:cNvSpPr/>
          <p:nvPr/>
        </p:nvSpPr>
        <p:spPr>
          <a:xfrm>
            <a:off x="4845269" y="4546531"/>
            <a:ext cx="3678621" cy="161788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b="1" dirty="0">
                <a:solidFill>
                  <a:schemeClr val="tx1"/>
                </a:solidFill>
                <a:latin typeface="Arial Unicode MS" panose="020B0604020202020204" pitchFamily="34" charset="-128"/>
              </a:rPr>
              <a:t>in keinem Kurs 00 Punkte</a:t>
            </a:r>
            <a:endParaRPr lang="de-DE" altLang="de-DE" sz="1800" b="1" dirty="0">
              <a:solidFill>
                <a:schemeClr val="tx1"/>
              </a:solidFill>
              <a:latin typeface="Arial Unicode MS" panose="020B0604020202020204" pitchFamily="34" charset="-128"/>
            </a:endParaRPr>
          </a:p>
        </p:txBody>
      </p:sp>
      <p:sp>
        <p:nvSpPr>
          <p:cNvPr id="18" name="Flussdiagramm: Verbinder 17">
            <a:extLst>
              <a:ext uri="{FF2B5EF4-FFF2-40B4-BE49-F238E27FC236}">
                <a16:creationId xmlns:a16="http://schemas.microsoft.com/office/drawing/2014/main" id="{78E097DA-0843-442A-A243-C1ADBBBB6555}"/>
              </a:ext>
            </a:extLst>
          </p:cNvPr>
          <p:cNvSpPr/>
          <p:nvPr/>
        </p:nvSpPr>
        <p:spPr>
          <a:xfrm>
            <a:off x="1056289" y="3549648"/>
            <a:ext cx="3678621" cy="197944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sz="1800" b="1" dirty="0">
                <a:solidFill>
                  <a:schemeClr val="tx1"/>
                </a:solidFill>
                <a:latin typeface="Arial Unicode MS" panose="020B0604020202020204" pitchFamily="34" charset="-128"/>
              </a:rPr>
              <a:t>Keine themengleiche Halbjahre</a:t>
            </a:r>
          </a:p>
        </p:txBody>
      </p:sp>
    </p:spTree>
    <p:extLst>
      <p:ext uri="{BB962C8B-B14F-4D97-AF65-F5344CB8AC3E}">
        <p14:creationId xmlns:p14="http://schemas.microsoft.com/office/powerpoint/2010/main" val="220438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2000" fill="hold"/>
                                        <p:tgtEl>
                                          <p:spTgt spid="14"/>
                                        </p:tgtEl>
                                        <p:attrNameLst>
                                          <p:attrName>ppt_w</p:attrName>
                                        </p:attrNameLst>
                                      </p:cBhvr>
                                      <p:tavLst>
                                        <p:tav tm="0">
                                          <p:val>
                                            <p:fltVal val="0"/>
                                          </p:val>
                                        </p:tav>
                                        <p:tav tm="100000">
                                          <p:val>
                                            <p:strVal val="#ppt_w"/>
                                          </p:val>
                                        </p:tav>
                                      </p:tavLst>
                                    </p:anim>
                                    <p:anim calcmode="lin" valueType="num">
                                      <p:cBhvr>
                                        <p:cTn id="15" dur="2000" fill="hold"/>
                                        <p:tgtEl>
                                          <p:spTgt spid="14"/>
                                        </p:tgtEl>
                                        <p:attrNameLst>
                                          <p:attrName>ppt_h</p:attrName>
                                        </p:attrNameLst>
                                      </p:cBhvr>
                                      <p:tavLst>
                                        <p:tav tm="0">
                                          <p:val>
                                            <p:fltVal val="0"/>
                                          </p:val>
                                        </p:tav>
                                        <p:tav tm="100000">
                                          <p:val>
                                            <p:strVal val="#ppt_h"/>
                                          </p:val>
                                        </p:tav>
                                      </p:tavLst>
                                    </p:anim>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2000" fill="hold"/>
                                        <p:tgtEl>
                                          <p:spTgt spid="18"/>
                                        </p:tgtEl>
                                        <p:attrNameLst>
                                          <p:attrName>ppt_w</p:attrName>
                                        </p:attrNameLst>
                                      </p:cBhvr>
                                      <p:tavLst>
                                        <p:tav tm="0">
                                          <p:val>
                                            <p:fltVal val="0"/>
                                          </p:val>
                                        </p:tav>
                                        <p:tav tm="100000">
                                          <p:val>
                                            <p:strVal val="#ppt_w"/>
                                          </p:val>
                                        </p:tav>
                                      </p:tavLst>
                                    </p:anim>
                                    <p:anim calcmode="lin" valueType="num">
                                      <p:cBhvr>
                                        <p:cTn id="22" dur="2000" fill="hold"/>
                                        <p:tgtEl>
                                          <p:spTgt spid="18"/>
                                        </p:tgtEl>
                                        <p:attrNameLst>
                                          <p:attrName>ppt_h</p:attrName>
                                        </p:attrNameLst>
                                      </p:cBhvr>
                                      <p:tavLst>
                                        <p:tav tm="0">
                                          <p:val>
                                            <p:fltVal val="0"/>
                                          </p:val>
                                        </p:tav>
                                        <p:tav tm="100000">
                                          <p:val>
                                            <p:strVal val="#ppt_h"/>
                                          </p:val>
                                        </p:tav>
                                      </p:tavLst>
                                    </p:anim>
                                    <p:animEffect transition="in" filter="fade">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2000" fill="hold"/>
                                        <p:tgtEl>
                                          <p:spTgt spid="16"/>
                                        </p:tgtEl>
                                        <p:attrNameLst>
                                          <p:attrName>ppt_w</p:attrName>
                                        </p:attrNameLst>
                                      </p:cBhvr>
                                      <p:tavLst>
                                        <p:tav tm="0">
                                          <p:val>
                                            <p:fltVal val="0"/>
                                          </p:val>
                                        </p:tav>
                                        <p:tav tm="100000">
                                          <p:val>
                                            <p:strVal val="#ppt_w"/>
                                          </p:val>
                                        </p:tav>
                                      </p:tavLst>
                                    </p:anim>
                                    <p:anim calcmode="lin" valueType="num">
                                      <p:cBhvr>
                                        <p:cTn id="29" dur="2000" fill="hold"/>
                                        <p:tgtEl>
                                          <p:spTgt spid="16"/>
                                        </p:tgtEl>
                                        <p:attrNameLst>
                                          <p:attrName>ppt_h</p:attrName>
                                        </p:attrNameLst>
                                      </p:cBhvr>
                                      <p:tavLst>
                                        <p:tav tm="0">
                                          <p:val>
                                            <p:fltVal val="0"/>
                                          </p:val>
                                        </p:tav>
                                        <p:tav tm="100000">
                                          <p:val>
                                            <p:strVal val="#ppt_h"/>
                                          </p:val>
                                        </p:tav>
                                      </p:tavLst>
                                    </p:anim>
                                    <p:animEffect transition="in" filter="fade">
                                      <p:cBhvr>
                                        <p:cTn id="3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52" name="Picture 21"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3"/>
          <p:cNvSpPr txBox="1">
            <a:spLocks noChangeArrowheads="1"/>
          </p:cNvSpPr>
          <p:nvPr/>
        </p:nvSpPr>
        <p:spPr bwMode="auto">
          <a:xfrm>
            <a:off x="2044004" y="330790"/>
            <a:ext cx="7396162" cy="6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dirty="0">
                <a:latin typeface="Arial Unicode MS" panose="020B0604020202020204" pitchFamily="34" charset="-128"/>
              </a:rPr>
              <a:t>Ziele der gymnasialen Oberstufe</a:t>
            </a:r>
          </a:p>
        </p:txBody>
      </p:sp>
      <p:pic>
        <p:nvPicPr>
          <p:cNvPr id="12"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Flussdiagramm: Verbinder zu einer anderen Seite 1"/>
          <p:cNvSpPr/>
          <p:nvPr/>
        </p:nvSpPr>
        <p:spPr>
          <a:xfrm>
            <a:off x="3125163" y="1447007"/>
            <a:ext cx="5233847" cy="3010379"/>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r>
              <a:rPr lang="de-DE" b="1" dirty="0">
                <a:solidFill>
                  <a:schemeClr val="tx1"/>
                </a:solidFill>
              </a:rPr>
              <a:t>Die Schülerinnen und Schüler sollen:</a:t>
            </a:r>
          </a:p>
          <a:p>
            <a:pPr marL="285750" indent="-285750">
              <a:buFontTx/>
              <a:buChar char="-"/>
            </a:pPr>
            <a:endParaRPr lang="de-DE" dirty="0">
              <a:solidFill>
                <a:schemeClr val="tx1"/>
              </a:solidFill>
            </a:endParaRPr>
          </a:p>
          <a:p>
            <a:pPr marL="285750" indent="-285750">
              <a:buFontTx/>
              <a:buChar char="-"/>
            </a:pPr>
            <a:r>
              <a:rPr lang="de-DE" dirty="0">
                <a:solidFill>
                  <a:schemeClr val="tx1"/>
                </a:solidFill>
              </a:rPr>
              <a:t>Eine breite und vertiefende Allgemeinbildung erreichen</a:t>
            </a:r>
          </a:p>
          <a:p>
            <a:pPr marL="285750" indent="-285750">
              <a:buFontTx/>
              <a:buChar char="-"/>
            </a:pPr>
            <a:r>
              <a:rPr lang="de-DE" dirty="0">
                <a:solidFill>
                  <a:schemeClr val="tx1"/>
                </a:solidFill>
              </a:rPr>
              <a:t>Inhaltliche und methodische Voraussetzungen für die Studierfähigkeit erwerben</a:t>
            </a:r>
          </a:p>
          <a:p>
            <a:pPr marL="285750" indent="-285750">
              <a:buFontTx/>
              <a:buChar char="-"/>
            </a:pPr>
            <a:r>
              <a:rPr lang="de-DE" dirty="0">
                <a:solidFill>
                  <a:schemeClr val="tx1"/>
                </a:solidFill>
              </a:rPr>
              <a:t>Ihren Bildungsweg auch berufsbezogen fortsetzen können</a:t>
            </a:r>
          </a:p>
        </p:txBody>
      </p:sp>
      <p:sp>
        <p:nvSpPr>
          <p:cNvPr id="3" name="Abgerundetes Rechteck 2"/>
          <p:cNvSpPr/>
          <p:nvPr/>
        </p:nvSpPr>
        <p:spPr>
          <a:xfrm>
            <a:off x="3010460" y="4744285"/>
            <a:ext cx="5463251" cy="1537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mj-lt"/>
              </a:rPr>
              <a:t>ZIEL:</a:t>
            </a:r>
          </a:p>
          <a:p>
            <a:pPr algn="ctr">
              <a:lnSpc>
                <a:spcPct val="50000"/>
              </a:lnSpc>
              <a:spcBef>
                <a:spcPct val="50000"/>
              </a:spcBef>
            </a:pPr>
            <a:r>
              <a:rPr lang="de-DE" altLang="de-DE" dirty="0">
                <a:solidFill>
                  <a:schemeClr val="tx1"/>
                </a:solidFill>
                <a:latin typeface="+mj-lt"/>
              </a:rPr>
              <a:t>Stärkung des selbstständigen Lernens und</a:t>
            </a:r>
          </a:p>
          <a:p>
            <a:pPr algn="ctr">
              <a:lnSpc>
                <a:spcPct val="50000"/>
              </a:lnSpc>
              <a:spcBef>
                <a:spcPct val="50000"/>
              </a:spcBef>
            </a:pPr>
            <a:r>
              <a:rPr lang="de-DE" altLang="de-DE" dirty="0">
                <a:solidFill>
                  <a:schemeClr val="tx1"/>
                </a:solidFill>
                <a:latin typeface="+mj-lt"/>
              </a:rPr>
              <a:t>wissenschaftspropädeutischen Arbeitens mit</a:t>
            </a:r>
          </a:p>
          <a:p>
            <a:pPr algn="ctr">
              <a:lnSpc>
                <a:spcPct val="50000"/>
              </a:lnSpc>
              <a:spcBef>
                <a:spcPct val="50000"/>
              </a:spcBef>
            </a:pPr>
            <a:r>
              <a:rPr lang="de-DE" altLang="de-DE" dirty="0">
                <a:solidFill>
                  <a:schemeClr val="tx1"/>
                </a:solidFill>
                <a:latin typeface="+mj-lt"/>
              </a:rPr>
              <a:t>individueller Schwerpunktbildung</a:t>
            </a:r>
          </a:p>
        </p:txBody>
      </p:sp>
    </p:spTree>
    <p:extLst>
      <p:ext uri="{BB962C8B-B14F-4D97-AF65-F5344CB8AC3E}">
        <p14:creationId xmlns:p14="http://schemas.microsoft.com/office/powerpoint/2010/main" val="2234116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45" name="Group 97"/>
          <p:cNvGrpSpPr>
            <a:grpSpLocks/>
          </p:cNvGrpSpPr>
          <p:nvPr/>
        </p:nvGrpSpPr>
        <p:grpSpPr bwMode="auto">
          <a:xfrm>
            <a:off x="2057400" y="5507039"/>
            <a:ext cx="8077200" cy="623887"/>
            <a:chOff x="336" y="310"/>
            <a:chExt cx="5088" cy="393"/>
          </a:xfrm>
        </p:grpSpPr>
        <p:sp>
          <p:nvSpPr>
            <p:cNvPr id="53289" name="Text Box 98"/>
            <p:cNvSpPr txBox="1">
              <a:spLocks noChangeArrowheads="1"/>
            </p:cNvSpPr>
            <p:nvPr/>
          </p:nvSpPr>
          <p:spPr bwMode="auto">
            <a:xfrm>
              <a:off x="698" y="318"/>
              <a:ext cx="2182"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800">
                <a:latin typeface="Arial Unicode MS" panose="020B0604020202020204" pitchFamily="34" charset="-128"/>
              </a:endParaRPr>
            </a:p>
            <a:p>
              <a:pPr algn="ctr" eaLnBrk="1" hangingPunct="1">
                <a:spcBef>
                  <a:spcPct val="0"/>
                </a:spcBef>
                <a:buFontTx/>
                <a:buNone/>
              </a:pPr>
              <a:r>
                <a:rPr lang="de-DE" altLang="de-DE" sz="1600">
                  <a:latin typeface="Arial Unicode MS" panose="020B0604020202020204" pitchFamily="34" charset="-128"/>
                </a:rPr>
                <a:t>Studienplan </a:t>
              </a:r>
            </a:p>
            <a:p>
              <a:pPr algn="ctr" eaLnBrk="1" hangingPunct="1">
                <a:spcBef>
                  <a:spcPct val="0"/>
                </a:spcBef>
                <a:buFontTx/>
                <a:buNone/>
              </a:pPr>
              <a:r>
                <a:rPr lang="de-DE" altLang="de-DE" sz="1400">
                  <a:latin typeface="Arial Unicode MS" panose="020B0604020202020204" pitchFamily="34" charset="-128"/>
                </a:rPr>
                <a:t>erstellen</a:t>
              </a:r>
              <a:r>
                <a:rPr lang="de-DE" altLang="de-DE" sz="1600">
                  <a:latin typeface="Arial Unicode MS" panose="020B0604020202020204" pitchFamily="34" charset="-128"/>
                </a:rPr>
                <a:t>.</a:t>
              </a:r>
              <a:endParaRPr lang="de-DE" altLang="de-DE" sz="1400" i="1">
                <a:latin typeface="Arial Unicode MS" panose="020B0604020202020204" pitchFamily="34" charset="-128"/>
              </a:endParaRPr>
            </a:p>
          </p:txBody>
        </p:sp>
        <p:sp>
          <p:nvSpPr>
            <p:cNvPr id="53291" name="Text Box 100"/>
            <p:cNvSpPr txBox="1">
              <a:spLocks noChangeArrowheads="1"/>
            </p:cNvSpPr>
            <p:nvPr/>
          </p:nvSpPr>
          <p:spPr bwMode="auto">
            <a:xfrm>
              <a:off x="3075" y="377"/>
              <a:ext cx="234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800">
                  <a:latin typeface="Arial Unicode MS" panose="020B0604020202020204" pitchFamily="34" charset="-128"/>
                </a:rPr>
                <a:t>!</a:t>
              </a:r>
              <a:endParaRPr lang="de-DE" altLang="de-DE" sz="2800" i="1">
                <a:latin typeface="Arial Unicode MS" panose="020B0604020202020204" pitchFamily="34" charset="-128"/>
              </a:endParaRPr>
            </a:p>
          </p:txBody>
        </p:sp>
        <p:sp>
          <p:nvSpPr>
            <p:cNvPr id="53292" name="Text Box 101"/>
            <p:cNvSpPr txBox="1">
              <a:spLocks noChangeArrowheads="1"/>
            </p:cNvSpPr>
            <p:nvPr/>
          </p:nvSpPr>
          <p:spPr bwMode="auto">
            <a:xfrm>
              <a:off x="336" y="310"/>
              <a:ext cx="1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latin typeface="Arial Unicode MS" panose="020B0604020202020204" pitchFamily="34" charset="-128"/>
                </a:rPr>
                <a:t>8.</a:t>
              </a:r>
            </a:p>
          </p:txBody>
        </p:sp>
      </p:grpSp>
      <p:sp>
        <p:nvSpPr>
          <p:cNvPr id="53251" name="Rectangle 5"/>
          <p:cNvSpPr>
            <a:spLocks noGrp="1" noChangeArrowheads="1"/>
          </p:cNvSpPr>
          <p:nvPr>
            <p:ph type="title" idx="4294967295"/>
          </p:nvPr>
        </p:nvSpPr>
        <p:spPr>
          <a:xfrm>
            <a:off x="2209800" y="266701"/>
            <a:ext cx="7772400" cy="315913"/>
          </a:xfrm>
        </p:spPr>
        <p:txBody>
          <a:bodyPr>
            <a:normAutofit fontScale="90000"/>
          </a:bodyPr>
          <a:lstStyle/>
          <a:p>
            <a:pPr eaLnBrk="1" hangingPunct="1">
              <a:spcBef>
                <a:spcPct val="50000"/>
              </a:spcBef>
            </a:pPr>
            <a:r>
              <a:rPr lang="de-DE" altLang="de-DE" sz="2400" b="1" dirty="0">
                <a:solidFill>
                  <a:schemeClr val="tx1"/>
                </a:solidFill>
                <a:latin typeface="Arial Unicode MS" panose="020B0604020202020204" pitchFamily="34" charset="-128"/>
              </a:rPr>
              <a:t>	</a:t>
            </a:r>
          </a:p>
        </p:txBody>
      </p:sp>
      <p:grpSp>
        <p:nvGrpSpPr>
          <p:cNvPr id="27752" name="Group 104"/>
          <p:cNvGrpSpPr>
            <a:grpSpLocks/>
          </p:cNvGrpSpPr>
          <p:nvPr/>
        </p:nvGrpSpPr>
        <p:grpSpPr bwMode="auto">
          <a:xfrm>
            <a:off x="2057401" y="638177"/>
            <a:ext cx="8088313" cy="666750"/>
            <a:chOff x="336" y="414"/>
            <a:chExt cx="5095" cy="420"/>
          </a:xfrm>
        </p:grpSpPr>
        <p:sp>
          <p:nvSpPr>
            <p:cNvPr id="53285" name="Text Box 8"/>
            <p:cNvSpPr txBox="1">
              <a:spLocks noChangeArrowheads="1"/>
            </p:cNvSpPr>
            <p:nvPr/>
          </p:nvSpPr>
          <p:spPr bwMode="auto">
            <a:xfrm>
              <a:off x="698" y="451"/>
              <a:ext cx="218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400" dirty="0">
                  <a:latin typeface="Arial Unicode MS" panose="020B0604020202020204" pitchFamily="34" charset="-128"/>
                </a:rPr>
                <a:t>Erfüllen der Mindestbedingungen</a:t>
              </a:r>
              <a:r>
                <a:rPr lang="de-DE" altLang="de-DE" sz="1400" i="1" dirty="0">
                  <a:latin typeface="Arial Unicode MS" panose="020B0604020202020204" pitchFamily="34" charset="-128"/>
                </a:rPr>
                <a:t> </a:t>
              </a:r>
              <a:r>
                <a:rPr lang="de-DE" altLang="de-DE" sz="1400" dirty="0">
                  <a:latin typeface="Arial Unicode MS" panose="020B0604020202020204" pitchFamily="34" charset="-128"/>
                </a:rPr>
                <a:t>verstehen.</a:t>
              </a:r>
            </a:p>
          </p:txBody>
        </p:sp>
        <p:sp>
          <p:nvSpPr>
            <p:cNvPr id="53286" name="AutoShape 6"/>
            <p:cNvSpPr>
              <a:spLocks noChangeArrowheads="1"/>
            </p:cNvSpPr>
            <p:nvPr/>
          </p:nvSpPr>
          <p:spPr bwMode="auto">
            <a:xfrm rot="5400000">
              <a:off x="505" y="519"/>
              <a:ext cx="420" cy="210"/>
            </a:xfrm>
            <a:prstGeom prst="homePlate">
              <a:avLst>
                <a:gd name="adj" fmla="val 4564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53287" name="Text Box 11"/>
            <p:cNvSpPr txBox="1">
              <a:spLocks noChangeArrowheads="1"/>
            </p:cNvSpPr>
            <p:nvPr/>
          </p:nvSpPr>
          <p:spPr bwMode="auto">
            <a:xfrm>
              <a:off x="3075" y="510"/>
              <a:ext cx="2356" cy="271"/>
            </a:xfrm>
            <a:prstGeom prst="rect">
              <a:avLst/>
            </a:prstGeom>
            <a:solidFill>
              <a:srgbClr val="E5FFF9"/>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400">
                  <a:latin typeface="Arial Unicode MS" panose="020B0604020202020204" pitchFamily="34" charset="-128"/>
                </a:rPr>
                <a:t>Welche Vorschriften sind</a:t>
              </a:r>
            </a:p>
            <a:p>
              <a:pPr eaLnBrk="1" hangingPunct="1">
                <a:spcBef>
                  <a:spcPct val="0"/>
                </a:spcBef>
                <a:buFontTx/>
                <a:buNone/>
              </a:pPr>
              <a:r>
                <a:rPr lang="de-DE" altLang="de-DE" sz="1400">
                  <a:latin typeface="Arial Unicode MS" panose="020B0604020202020204" pitchFamily="34" charset="-128"/>
                </a:rPr>
                <a:t>zu beachten?</a:t>
              </a:r>
            </a:p>
          </p:txBody>
        </p:sp>
        <p:sp>
          <p:nvSpPr>
            <p:cNvPr id="53288" name="Text Box 12"/>
            <p:cNvSpPr txBox="1">
              <a:spLocks noChangeArrowheads="1"/>
            </p:cNvSpPr>
            <p:nvPr/>
          </p:nvSpPr>
          <p:spPr bwMode="auto">
            <a:xfrm>
              <a:off x="336" y="443"/>
              <a:ext cx="1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latin typeface="Arial Unicode MS" panose="020B0604020202020204" pitchFamily="34" charset="-128"/>
                </a:rPr>
                <a:t>1.</a:t>
              </a:r>
            </a:p>
          </p:txBody>
        </p:sp>
      </p:grpSp>
      <p:grpSp>
        <p:nvGrpSpPr>
          <p:cNvPr id="27715" name="Group 67"/>
          <p:cNvGrpSpPr>
            <a:grpSpLocks/>
          </p:cNvGrpSpPr>
          <p:nvPr/>
        </p:nvGrpSpPr>
        <p:grpSpPr bwMode="auto">
          <a:xfrm>
            <a:off x="2057400" y="1405767"/>
            <a:ext cx="8077200" cy="595312"/>
            <a:chOff x="336" y="310"/>
            <a:chExt cx="5088" cy="375"/>
          </a:xfrm>
        </p:grpSpPr>
        <p:sp>
          <p:nvSpPr>
            <p:cNvPr id="53281" name="Text Box 68"/>
            <p:cNvSpPr txBox="1">
              <a:spLocks noChangeArrowheads="1"/>
            </p:cNvSpPr>
            <p:nvPr/>
          </p:nvSpPr>
          <p:spPr bwMode="auto">
            <a:xfrm>
              <a:off x="698" y="318"/>
              <a:ext cx="218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800" dirty="0">
                <a:latin typeface="Arial Unicode MS" panose="020B0604020202020204" pitchFamily="34" charset="-128"/>
              </a:endParaRPr>
            </a:p>
            <a:p>
              <a:pPr algn="ctr" eaLnBrk="1" hangingPunct="1">
                <a:spcBef>
                  <a:spcPct val="0"/>
                </a:spcBef>
                <a:buFontTx/>
                <a:buNone/>
              </a:pPr>
              <a:r>
                <a:rPr lang="de-DE" altLang="de-DE" sz="1400" dirty="0">
                  <a:latin typeface="Arial Unicode MS" panose="020B0604020202020204" pitchFamily="34" charset="-128"/>
                </a:rPr>
                <a:t>Sich über das </a:t>
              </a:r>
              <a:r>
                <a:rPr lang="de-DE" altLang="de-DE" sz="1600" dirty="0">
                  <a:latin typeface="Arial Unicode MS" panose="020B0604020202020204" pitchFamily="34" charset="-128"/>
                </a:rPr>
                <a:t>Unterrichtsangebot </a:t>
              </a:r>
              <a:r>
                <a:rPr lang="de-DE" altLang="de-DE" sz="1200" dirty="0">
                  <a:latin typeface="Arial Unicode MS" panose="020B0604020202020204" pitchFamily="34" charset="-128"/>
                </a:rPr>
                <a:t>informieren</a:t>
              </a:r>
              <a:endParaRPr lang="de-DE" altLang="de-DE" sz="1200" i="1" dirty="0">
                <a:latin typeface="Arial Unicode MS" panose="020B0604020202020204" pitchFamily="34" charset="-128"/>
              </a:endParaRPr>
            </a:p>
          </p:txBody>
        </p:sp>
        <p:sp>
          <p:nvSpPr>
            <p:cNvPr id="53283" name="Text Box 70"/>
            <p:cNvSpPr txBox="1">
              <a:spLocks noChangeArrowheads="1"/>
            </p:cNvSpPr>
            <p:nvPr/>
          </p:nvSpPr>
          <p:spPr bwMode="auto">
            <a:xfrm>
              <a:off x="3075" y="377"/>
              <a:ext cx="2349" cy="308"/>
            </a:xfrm>
            <a:prstGeom prst="rect">
              <a:avLst/>
            </a:prstGeom>
            <a:solidFill>
              <a:srgbClr val="FFFFB7"/>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rPr>
                <a:t>Welche Schwerpunkte und Fächer </a:t>
              </a:r>
            </a:p>
            <a:p>
              <a:pPr eaLnBrk="1" hangingPunct="1">
                <a:spcBef>
                  <a:spcPct val="0"/>
                </a:spcBef>
                <a:buFontTx/>
                <a:buNone/>
              </a:pPr>
              <a:r>
                <a:rPr lang="de-DE" altLang="de-DE" sz="1600">
                  <a:latin typeface="Arial Unicode MS" panose="020B0604020202020204" pitchFamily="34" charset="-128"/>
                </a:rPr>
                <a:t>werden an der Schule angeboten</a:t>
              </a:r>
              <a:r>
                <a:rPr lang="de-DE" altLang="de-DE" sz="1400" i="1">
                  <a:latin typeface="Arial Unicode MS" panose="020B0604020202020204" pitchFamily="34" charset="-128"/>
                </a:rPr>
                <a:t>?</a:t>
              </a:r>
            </a:p>
          </p:txBody>
        </p:sp>
        <p:sp>
          <p:nvSpPr>
            <p:cNvPr id="53284" name="Text Box 71"/>
            <p:cNvSpPr txBox="1">
              <a:spLocks noChangeArrowheads="1"/>
            </p:cNvSpPr>
            <p:nvPr/>
          </p:nvSpPr>
          <p:spPr bwMode="auto">
            <a:xfrm>
              <a:off x="336" y="310"/>
              <a:ext cx="1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latin typeface="Arial Unicode MS" panose="020B0604020202020204" pitchFamily="34" charset="-128"/>
                </a:rPr>
                <a:t>2.</a:t>
              </a:r>
            </a:p>
          </p:txBody>
        </p:sp>
      </p:grpSp>
      <p:grpSp>
        <p:nvGrpSpPr>
          <p:cNvPr id="27720" name="Group 72"/>
          <p:cNvGrpSpPr>
            <a:grpSpLocks/>
          </p:cNvGrpSpPr>
          <p:nvPr/>
        </p:nvGrpSpPr>
        <p:grpSpPr bwMode="auto">
          <a:xfrm>
            <a:off x="2057400" y="2081214"/>
            <a:ext cx="8077200" cy="595312"/>
            <a:chOff x="336" y="310"/>
            <a:chExt cx="5088" cy="375"/>
          </a:xfrm>
        </p:grpSpPr>
        <p:sp>
          <p:nvSpPr>
            <p:cNvPr id="53277" name="Text Box 73"/>
            <p:cNvSpPr txBox="1">
              <a:spLocks noChangeArrowheads="1"/>
            </p:cNvSpPr>
            <p:nvPr/>
          </p:nvSpPr>
          <p:spPr bwMode="auto">
            <a:xfrm>
              <a:off x="698" y="318"/>
              <a:ext cx="21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800" dirty="0">
                <a:latin typeface="Arial Unicode MS" panose="020B0604020202020204" pitchFamily="34" charset="-128"/>
              </a:endParaRPr>
            </a:p>
            <a:p>
              <a:pPr algn="ctr" eaLnBrk="1" hangingPunct="1">
                <a:spcBef>
                  <a:spcPct val="0"/>
                </a:spcBef>
                <a:buFontTx/>
                <a:buNone/>
              </a:pPr>
              <a:r>
                <a:rPr lang="de-DE" altLang="de-DE" sz="1600" dirty="0">
                  <a:latin typeface="Arial Unicode MS" panose="020B0604020202020204" pitchFamily="34" charset="-128"/>
                </a:rPr>
                <a:t>Die Schwerpunktfächer</a:t>
              </a:r>
            </a:p>
            <a:p>
              <a:pPr algn="ctr" eaLnBrk="1" hangingPunct="1">
                <a:spcBef>
                  <a:spcPct val="0"/>
                </a:spcBef>
                <a:buFontTx/>
                <a:buNone/>
              </a:pPr>
              <a:r>
                <a:rPr lang="de-DE" altLang="de-DE" sz="1400" dirty="0">
                  <a:latin typeface="Arial Unicode MS" panose="020B0604020202020204" pitchFamily="34" charset="-128"/>
                </a:rPr>
                <a:t>festlegen</a:t>
              </a:r>
              <a:r>
                <a:rPr lang="de-DE" altLang="de-DE" sz="1400" i="1" dirty="0">
                  <a:latin typeface="Arial Unicode MS" panose="020B0604020202020204" pitchFamily="34" charset="-128"/>
                </a:rPr>
                <a:t>.</a:t>
              </a:r>
            </a:p>
          </p:txBody>
        </p:sp>
        <p:sp>
          <p:nvSpPr>
            <p:cNvPr id="53279" name="Text Box 75"/>
            <p:cNvSpPr txBox="1">
              <a:spLocks noChangeArrowheads="1"/>
            </p:cNvSpPr>
            <p:nvPr/>
          </p:nvSpPr>
          <p:spPr bwMode="auto">
            <a:xfrm>
              <a:off x="3075" y="377"/>
              <a:ext cx="2349" cy="308"/>
            </a:xfrm>
            <a:prstGeom prst="rect">
              <a:avLst/>
            </a:prstGeom>
            <a:solidFill>
              <a:srgbClr val="FFE5E5"/>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dirty="0">
                  <a:latin typeface="Arial Unicode MS" panose="020B0604020202020204" pitchFamily="34" charset="-128"/>
                </a:rPr>
                <a:t>Werden die verbindlichen Bedingungen erfüllt</a:t>
              </a:r>
              <a:r>
                <a:rPr lang="de-DE" altLang="de-DE" sz="1400" i="1" dirty="0">
                  <a:latin typeface="Arial Unicode MS" panose="020B0604020202020204" pitchFamily="34" charset="-128"/>
                </a:rPr>
                <a:t>?</a:t>
              </a:r>
            </a:p>
          </p:txBody>
        </p:sp>
        <p:sp>
          <p:nvSpPr>
            <p:cNvPr id="53280" name="Text Box 76"/>
            <p:cNvSpPr txBox="1">
              <a:spLocks noChangeArrowheads="1"/>
            </p:cNvSpPr>
            <p:nvPr/>
          </p:nvSpPr>
          <p:spPr bwMode="auto">
            <a:xfrm>
              <a:off x="336" y="310"/>
              <a:ext cx="1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latin typeface="Arial Unicode MS" panose="020B0604020202020204" pitchFamily="34" charset="-128"/>
                </a:rPr>
                <a:t>3.</a:t>
              </a:r>
            </a:p>
          </p:txBody>
        </p:sp>
      </p:grpSp>
      <p:grpSp>
        <p:nvGrpSpPr>
          <p:cNvPr id="27725" name="Group 77"/>
          <p:cNvGrpSpPr>
            <a:grpSpLocks/>
          </p:cNvGrpSpPr>
          <p:nvPr/>
        </p:nvGrpSpPr>
        <p:grpSpPr bwMode="auto">
          <a:xfrm>
            <a:off x="2068513" y="2768600"/>
            <a:ext cx="8077200" cy="598488"/>
            <a:chOff x="336" y="310"/>
            <a:chExt cx="5088" cy="377"/>
          </a:xfrm>
        </p:grpSpPr>
        <p:sp>
          <p:nvSpPr>
            <p:cNvPr id="53273" name="Text Box 78"/>
            <p:cNvSpPr txBox="1">
              <a:spLocks noChangeArrowheads="1"/>
            </p:cNvSpPr>
            <p:nvPr/>
          </p:nvSpPr>
          <p:spPr bwMode="auto">
            <a:xfrm>
              <a:off x="698" y="318"/>
              <a:ext cx="21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800">
                <a:latin typeface="Arial Unicode MS" panose="020B0604020202020204" pitchFamily="34" charset="-128"/>
              </a:endParaRPr>
            </a:p>
            <a:p>
              <a:pPr algn="ctr" eaLnBrk="1" hangingPunct="1">
                <a:spcBef>
                  <a:spcPct val="0"/>
                </a:spcBef>
                <a:buFontTx/>
                <a:buNone/>
              </a:pPr>
              <a:r>
                <a:rPr lang="de-DE" altLang="de-DE" sz="1600">
                  <a:latin typeface="Arial Unicode MS" panose="020B0604020202020204" pitchFamily="34" charset="-128"/>
                </a:rPr>
                <a:t>3., 4. und 5. Prüfungsfach </a:t>
              </a:r>
            </a:p>
            <a:p>
              <a:pPr algn="ctr" eaLnBrk="1" hangingPunct="1">
                <a:spcBef>
                  <a:spcPct val="0"/>
                </a:spcBef>
                <a:buFontTx/>
                <a:buNone/>
              </a:pPr>
              <a:r>
                <a:rPr lang="de-DE" altLang="de-DE" sz="1400">
                  <a:latin typeface="Arial Unicode MS" panose="020B0604020202020204" pitchFamily="34" charset="-128"/>
                </a:rPr>
                <a:t>wählen.</a:t>
              </a:r>
              <a:endParaRPr lang="de-DE" altLang="de-DE" sz="1400" i="1">
                <a:latin typeface="Arial Unicode MS" panose="020B0604020202020204" pitchFamily="34" charset="-128"/>
              </a:endParaRPr>
            </a:p>
          </p:txBody>
        </p:sp>
        <p:sp>
          <p:nvSpPr>
            <p:cNvPr id="53275" name="Text Box 80"/>
            <p:cNvSpPr txBox="1">
              <a:spLocks noChangeArrowheads="1"/>
            </p:cNvSpPr>
            <p:nvPr/>
          </p:nvSpPr>
          <p:spPr bwMode="auto">
            <a:xfrm>
              <a:off x="3075" y="377"/>
              <a:ext cx="2349" cy="310"/>
            </a:xfrm>
            <a:prstGeom prst="rect">
              <a:avLst/>
            </a:prstGeom>
            <a:solidFill>
              <a:srgbClr val="D6FEC6"/>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rPr>
                <a:t>Werden die verbindlichen Bedingungen erfüllt</a:t>
              </a:r>
              <a:r>
                <a:rPr lang="de-DE" altLang="de-DE" sz="1400" i="1">
                  <a:latin typeface="Arial Unicode MS" panose="020B0604020202020204" pitchFamily="34" charset="-128"/>
                </a:rPr>
                <a:t>?</a:t>
              </a:r>
            </a:p>
          </p:txBody>
        </p:sp>
        <p:sp>
          <p:nvSpPr>
            <p:cNvPr id="53276" name="Text Box 81"/>
            <p:cNvSpPr txBox="1">
              <a:spLocks noChangeArrowheads="1"/>
            </p:cNvSpPr>
            <p:nvPr/>
          </p:nvSpPr>
          <p:spPr bwMode="auto">
            <a:xfrm>
              <a:off x="336" y="310"/>
              <a:ext cx="1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latin typeface="Arial Unicode MS" panose="020B0604020202020204" pitchFamily="34" charset="-128"/>
                </a:rPr>
                <a:t>4.</a:t>
              </a:r>
            </a:p>
          </p:txBody>
        </p:sp>
      </p:grpSp>
      <p:grpSp>
        <p:nvGrpSpPr>
          <p:cNvPr id="27753" name="Group 105"/>
          <p:cNvGrpSpPr>
            <a:grpSpLocks/>
          </p:cNvGrpSpPr>
          <p:nvPr/>
        </p:nvGrpSpPr>
        <p:grpSpPr bwMode="auto">
          <a:xfrm>
            <a:off x="2049454" y="3455988"/>
            <a:ext cx="8128006" cy="595312"/>
            <a:chOff x="312" y="2177"/>
            <a:chExt cx="5119" cy="375"/>
          </a:xfrm>
        </p:grpSpPr>
        <p:sp>
          <p:nvSpPr>
            <p:cNvPr id="53269" name="Text Box 83"/>
            <p:cNvSpPr txBox="1">
              <a:spLocks noChangeArrowheads="1"/>
            </p:cNvSpPr>
            <p:nvPr/>
          </p:nvSpPr>
          <p:spPr bwMode="auto">
            <a:xfrm>
              <a:off x="698" y="2185"/>
              <a:ext cx="21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800" dirty="0">
                <a:latin typeface="Arial Unicode MS" panose="020B0604020202020204" pitchFamily="34" charset="-128"/>
              </a:endParaRPr>
            </a:p>
            <a:p>
              <a:pPr algn="ctr" eaLnBrk="1" hangingPunct="1">
                <a:spcBef>
                  <a:spcPct val="0"/>
                </a:spcBef>
                <a:buFontTx/>
                <a:buNone/>
              </a:pPr>
              <a:r>
                <a:rPr lang="de-DE" altLang="de-DE" sz="1400" dirty="0">
                  <a:latin typeface="Arial Unicode MS" panose="020B0604020202020204" pitchFamily="34" charset="-128"/>
                </a:rPr>
                <a:t>Fehlende </a:t>
              </a:r>
              <a:r>
                <a:rPr lang="de-DE" altLang="de-DE" sz="1600" dirty="0">
                  <a:latin typeface="Arial Unicode MS" panose="020B0604020202020204" pitchFamily="34" charset="-128"/>
                </a:rPr>
                <a:t>Mindestbedingungen</a:t>
              </a:r>
              <a:r>
                <a:rPr lang="de-DE" altLang="de-DE" sz="1400" dirty="0">
                  <a:latin typeface="Arial Unicode MS" panose="020B0604020202020204" pitchFamily="34" charset="-128"/>
                </a:rPr>
                <a:t> </a:t>
              </a:r>
            </a:p>
            <a:p>
              <a:pPr algn="ctr" eaLnBrk="1" hangingPunct="1">
                <a:spcBef>
                  <a:spcPct val="0"/>
                </a:spcBef>
                <a:buFontTx/>
                <a:buNone/>
              </a:pPr>
              <a:r>
                <a:rPr lang="de-DE" altLang="de-DE" sz="1400" dirty="0">
                  <a:latin typeface="Arial Unicode MS" panose="020B0604020202020204" pitchFamily="34" charset="-128"/>
                </a:rPr>
                <a:t>erfüllen.</a:t>
              </a:r>
              <a:endParaRPr lang="de-DE" altLang="de-DE" sz="1400" i="1" dirty="0">
                <a:latin typeface="Arial Unicode MS" panose="020B0604020202020204" pitchFamily="34" charset="-128"/>
              </a:endParaRPr>
            </a:p>
          </p:txBody>
        </p:sp>
        <p:sp>
          <p:nvSpPr>
            <p:cNvPr id="26647" name="Text Box 85"/>
            <p:cNvSpPr txBox="1">
              <a:spLocks noChangeArrowheads="1"/>
            </p:cNvSpPr>
            <p:nvPr/>
          </p:nvSpPr>
          <p:spPr bwMode="auto">
            <a:xfrm>
              <a:off x="3075" y="2244"/>
              <a:ext cx="2356" cy="308"/>
            </a:xfrm>
            <a:prstGeom prst="rect">
              <a:avLst/>
            </a:prstGeom>
            <a:solidFill>
              <a:schemeClr val="accent1">
                <a:lumMod val="20000"/>
                <a:lumOff val="80000"/>
              </a:schemeClr>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de-DE" altLang="de-DE" sz="1600" dirty="0">
                  <a:latin typeface="Arial Unicode MS" pitchFamily="34" charset="-128"/>
                </a:rPr>
                <a:t>Werden höchstens 36 einzubringende</a:t>
              </a:r>
            </a:p>
            <a:p>
              <a:pPr eaLnBrk="1" hangingPunct="1">
                <a:spcBef>
                  <a:spcPct val="0"/>
                </a:spcBef>
                <a:buFontTx/>
                <a:buNone/>
                <a:defRPr/>
              </a:pPr>
              <a:r>
                <a:rPr lang="de-DE" altLang="de-DE" sz="1600" dirty="0">
                  <a:latin typeface="Arial Unicode MS" pitchFamily="34" charset="-128"/>
                </a:rPr>
                <a:t>Halbjahre belegt</a:t>
              </a:r>
              <a:r>
                <a:rPr lang="de-DE" altLang="de-DE" sz="1400" i="1" dirty="0">
                  <a:latin typeface="Arial Unicode MS" pitchFamily="34" charset="-128"/>
                </a:rPr>
                <a:t>?</a:t>
              </a:r>
            </a:p>
          </p:txBody>
        </p:sp>
        <p:sp>
          <p:nvSpPr>
            <p:cNvPr id="53272" name="Text Box 86"/>
            <p:cNvSpPr txBox="1">
              <a:spLocks noChangeArrowheads="1"/>
            </p:cNvSpPr>
            <p:nvPr/>
          </p:nvSpPr>
          <p:spPr bwMode="auto">
            <a:xfrm>
              <a:off x="312" y="2177"/>
              <a:ext cx="1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dirty="0">
                  <a:latin typeface="Arial Unicode MS" panose="020B0604020202020204" pitchFamily="34" charset="-128"/>
                </a:rPr>
                <a:t>5.</a:t>
              </a:r>
            </a:p>
          </p:txBody>
        </p:sp>
      </p:grpSp>
      <p:grpSp>
        <p:nvGrpSpPr>
          <p:cNvPr id="27735" name="Group 87"/>
          <p:cNvGrpSpPr>
            <a:grpSpLocks/>
          </p:cNvGrpSpPr>
          <p:nvPr/>
        </p:nvGrpSpPr>
        <p:grpSpPr bwMode="auto">
          <a:xfrm>
            <a:off x="2057400" y="4141789"/>
            <a:ext cx="8077200" cy="592137"/>
            <a:chOff x="336" y="310"/>
            <a:chExt cx="5088" cy="373"/>
          </a:xfrm>
        </p:grpSpPr>
        <p:sp>
          <p:nvSpPr>
            <p:cNvPr id="53265" name="Text Box 88"/>
            <p:cNvSpPr txBox="1">
              <a:spLocks noChangeArrowheads="1"/>
            </p:cNvSpPr>
            <p:nvPr/>
          </p:nvSpPr>
          <p:spPr bwMode="auto">
            <a:xfrm>
              <a:off x="698" y="318"/>
              <a:ext cx="21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800">
                <a:latin typeface="Arial Unicode MS" panose="020B0604020202020204" pitchFamily="34" charset="-128"/>
              </a:endParaRPr>
            </a:p>
            <a:p>
              <a:pPr algn="ctr" eaLnBrk="1" hangingPunct="1">
                <a:spcBef>
                  <a:spcPct val="0"/>
                </a:spcBef>
                <a:buFontTx/>
                <a:buNone/>
              </a:pPr>
              <a:r>
                <a:rPr lang="de-DE" altLang="de-DE" sz="1200">
                  <a:latin typeface="Arial Unicode MS" panose="020B0604020202020204" pitchFamily="34" charset="-128"/>
                </a:rPr>
                <a:t>Voraussichtliche</a:t>
              </a:r>
              <a:r>
                <a:rPr lang="de-DE" altLang="de-DE" sz="1600">
                  <a:latin typeface="Arial Unicode MS" panose="020B0604020202020204" pitchFamily="34" charset="-128"/>
                </a:rPr>
                <a:t> Wochenstunden </a:t>
              </a:r>
              <a:r>
                <a:rPr lang="de-DE" altLang="de-DE" sz="1400">
                  <a:latin typeface="Arial Unicode MS" panose="020B0604020202020204" pitchFamily="34" charset="-128"/>
                </a:rPr>
                <a:t>summieren</a:t>
              </a:r>
              <a:r>
                <a:rPr lang="de-DE" altLang="de-DE" sz="1400" i="1">
                  <a:latin typeface="Arial Unicode MS" panose="020B0604020202020204" pitchFamily="34" charset="-128"/>
                </a:rPr>
                <a:t>.</a:t>
              </a:r>
            </a:p>
          </p:txBody>
        </p:sp>
        <p:sp>
          <p:nvSpPr>
            <p:cNvPr id="53267" name="Text Box 90"/>
            <p:cNvSpPr txBox="1">
              <a:spLocks noChangeArrowheads="1"/>
            </p:cNvSpPr>
            <p:nvPr/>
          </p:nvSpPr>
          <p:spPr bwMode="auto">
            <a:xfrm>
              <a:off x="3075" y="377"/>
              <a:ext cx="2349" cy="155"/>
            </a:xfrm>
            <a:prstGeom prst="rect">
              <a:avLst/>
            </a:prstGeom>
            <a:solidFill>
              <a:srgbClr val="FFFFB7"/>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rPr>
                <a:t>Wie hoch ist die Stundenzahl ?</a:t>
              </a:r>
              <a:endParaRPr lang="de-DE" altLang="de-DE" sz="1400" i="1">
                <a:latin typeface="Arial Unicode MS" panose="020B0604020202020204" pitchFamily="34" charset="-128"/>
              </a:endParaRPr>
            </a:p>
          </p:txBody>
        </p:sp>
        <p:sp>
          <p:nvSpPr>
            <p:cNvPr id="53268" name="Text Box 91"/>
            <p:cNvSpPr txBox="1">
              <a:spLocks noChangeArrowheads="1"/>
            </p:cNvSpPr>
            <p:nvPr/>
          </p:nvSpPr>
          <p:spPr bwMode="auto">
            <a:xfrm>
              <a:off x="336" y="310"/>
              <a:ext cx="1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latin typeface="Arial Unicode MS" panose="020B0604020202020204" pitchFamily="34" charset="-128"/>
                </a:rPr>
                <a:t>6.</a:t>
              </a:r>
            </a:p>
          </p:txBody>
        </p:sp>
      </p:grpSp>
      <p:pic>
        <p:nvPicPr>
          <p:cNvPr id="53258" name="Picture 102"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03"/>
          <p:cNvSpPr txBox="1">
            <a:spLocks noChangeArrowheads="1"/>
          </p:cNvSpPr>
          <p:nvPr/>
        </p:nvSpPr>
        <p:spPr bwMode="auto">
          <a:xfrm>
            <a:off x="2397126" y="103188"/>
            <a:ext cx="8565164"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400" b="1" dirty="0">
                <a:latin typeface="Calibri" panose="020F0502020204030204" pitchFamily="34" charset="0"/>
                <a:cs typeface="Calibri" panose="020F0502020204030204" pitchFamily="34" charset="0"/>
              </a:rPr>
              <a:t>Planung der persönlichen Schullaufbahn</a:t>
            </a:r>
          </a:p>
        </p:txBody>
      </p:sp>
      <p:grpSp>
        <p:nvGrpSpPr>
          <p:cNvPr id="27740" name="Group 92"/>
          <p:cNvGrpSpPr>
            <a:grpSpLocks/>
          </p:cNvGrpSpPr>
          <p:nvPr/>
        </p:nvGrpSpPr>
        <p:grpSpPr bwMode="auto">
          <a:xfrm>
            <a:off x="2057400" y="4824414"/>
            <a:ext cx="8077200" cy="623887"/>
            <a:chOff x="336" y="310"/>
            <a:chExt cx="5088" cy="393"/>
          </a:xfrm>
        </p:grpSpPr>
        <p:sp>
          <p:nvSpPr>
            <p:cNvPr id="53261" name="Text Box 93"/>
            <p:cNvSpPr txBox="1">
              <a:spLocks noChangeArrowheads="1"/>
            </p:cNvSpPr>
            <p:nvPr/>
          </p:nvSpPr>
          <p:spPr bwMode="auto">
            <a:xfrm>
              <a:off x="698" y="318"/>
              <a:ext cx="2182"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de-DE" altLang="de-DE" sz="800" dirty="0">
                <a:latin typeface="Arial Unicode MS" panose="020B0604020202020204" pitchFamily="34" charset="-128"/>
              </a:endParaRPr>
            </a:p>
            <a:p>
              <a:pPr algn="ctr" eaLnBrk="1" hangingPunct="1">
                <a:spcBef>
                  <a:spcPct val="0"/>
                </a:spcBef>
                <a:buFontTx/>
                <a:buNone/>
              </a:pPr>
              <a:r>
                <a:rPr lang="de-DE" altLang="de-DE" sz="1400" dirty="0">
                  <a:latin typeface="Arial Unicode MS" panose="020B0604020202020204" pitchFamily="34" charset="-128"/>
                </a:rPr>
                <a:t>Zusätzliche </a:t>
              </a:r>
              <a:r>
                <a:rPr lang="de-DE" altLang="de-DE" sz="1600" dirty="0">
                  <a:latin typeface="Arial Unicode MS" panose="020B0604020202020204" pitchFamily="34" charset="-128"/>
                </a:rPr>
                <a:t>Fächer oder Halbjahre wählen</a:t>
              </a:r>
              <a:endParaRPr lang="de-DE" altLang="de-DE" sz="1400" i="1" dirty="0">
                <a:latin typeface="Arial Unicode MS" panose="020B0604020202020204" pitchFamily="34" charset="-128"/>
              </a:endParaRPr>
            </a:p>
          </p:txBody>
        </p:sp>
        <p:sp>
          <p:nvSpPr>
            <p:cNvPr id="53263" name="Text Box 95"/>
            <p:cNvSpPr txBox="1">
              <a:spLocks noChangeArrowheads="1"/>
            </p:cNvSpPr>
            <p:nvPr/>
          </p:nvSpPr>
          <p:spPr bwMode="auto">
            <a:xfrm>
              <a:off x="3075" y="377"/>
              <a:ext cx="2349" cy="308"/>
            </a:xfrm>
            <a:prstGeom prst="rect">
              <a:avLst/>
            </a:prstGeom>
            <a:solidFill>
              <a:srgbClr val="FFE5E5"/>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rPr>
                <a:t>Welche Fächer werden </a:t>
              </a:r>
            </a:p>
            <a:p>
              <a:pPr eaLnBrk="1" hangingPunct="1">
                <a:spcBef>
                  <a:spcPct val="0"/>
                </a:spcBef>
                <a:buFontTx/>
                <a:buNone/>
              </a:pPr>
              <a:r>
                <a:rPr lang="de-DE" altLang="de-DE" sz="1600">
                  <a:latin typeface="Arial Unicode MS" panose="020B0604020202020204" pitchFamily="34" charset="-128"/>
                </a:rPr>
                <a:t>in der Schule noch angeboten</a:t>
              </a:r>
              <a:r>
                <a:rPr lang="de-DE" altLang="de-DE" sz="1400" i="1">
                  <a:latin typeface="Arial Unicode MS" panose="020B0604020202020204" pitchFamily="34" charset="-128"/>
                </a:rPr>
                <a:t>?</a:t>
              </a:r>
            </a:p>
          </p:txBody>
        </p:sp>
        <p:sp>
          <p:nvSpPr>
            <p:cNvPr id="53264" name="Text Box 96"/>
            <p:cNvSpPr txBox="1">
              <a:spLocks noChangeArrowheads="1"/>
            </p:cNvSpPr>
            <p:nvPr/>
          </p:nvSpPr>
          <p:spPr bwMode="auto">
            <a:xfrm>
              <a:off x="336" y="310"/>
              <a:ext cx="1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latin typeface="Arial Unicode MS" panose="020B0604020202020204" pitchFamily="34" charset="-128"/>
                </a:rPr>
                <a:t>7.</a:t>
              </a:r>
            </a:p>
          </p:txBody>
        </p:sp>
      </p:grpSp>
      <p:pic>
        <p:nvPicPr>
          <p:cNvPr id="45"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6" name="AutoShape 6">
            <a:extLst>
              <a:ext uri="{FF2B5EF4-FFF2-40B4-BE49-F238E27FC236}">
                <a16:creationId xmlns:a16="http://schemas.microsoft.com/office/drawing/2014/main" id="{51324B21-ED28-4E8B-AE37-D642024C27EB}"/>
              </a:ext>
            </a:extLst>
          </p:cNvPr>
          <p:cNvSpPr>
            <a:spLocks noChangeArrowheads="1"/>
          </p:cNvSpPr>
          <p:nvPr/>
        </p:nvSpPr>
        <p:spPr bwMode="auto">
          <a:xfrm rot="5400000">
            <a:off x="2328728" y="1523867"/>
            <a:ext cx="666750" cy="333375"/>
          </a:xfrm>
          <a:prstGeom prst="homePlate">
            <a:avLst>
              <a:gd name="adj" fmla="val 4564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47" name="AutoShape 6">
            <a:extLst>
              <a:ext uri="{FF2B5EF4-FFF2-40B4-BE49-F238E27FC236}">
                <a16:creationId xmlns:a16="http://schemas.microsoft.com/office/drawing/2014/main" id="{2ABDC2B9-41E6-4675-99D5-8E9FE973907D}"/>
              </a:ext>
            </a:extLst>
          </p:cNvPr>
          <p:cNvSpPr>
            <a:spLocks noChangeArrowheads="1"/>
          </p:cNvSpPr>
          <p:nvPr/>
        </p:nvSpPr>
        <p:spPr bwMode="auto">
          <a:xfrm rot="5400000">
            <a:off x="2325689" y="2238376"/>
            <a:ext cx="666750" cy="333375"/>
          </a:xfrm>
          <a:prstGeom prst="homePlate">
            <a:avLst>
              <a:gd name="adj" fmla="val 4564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48" name="AutoShape 6">
            <a:extLst>
              <a:ext uri="{FF2B5EF4-FFF2-40B4-BE49-F238E27FC236}">
                <a16:creationId xmlns:a16="http://schemas.microsoft.com/office/drawing/2014/main" id="{E84CB3A1-8F9B-4EB3-BF65-CB4B7A8D6566}"/>
              </a:ext>
            </a:extLst>
          </p:cNvPr>
          <p:cNvSpPr>
            <a:spLocks noChangeArrowheads="1"/>
          </p:cNvSpPr>
          <p:nvPr/>
        </p:nvSpPr>
        <p:spPr bwMode="auto">
          <a:xfrm rot="5400000">
            <a:off x="2325689" y="2954338"/>
            <a:ext cx="666750" cy="333375"/>
          </a:xfrm>
          <a:prstGeom prst="homePlate">
            <a:avLst>
              <a:gd name="adj" fmla="val 4564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49" name="AutoShape 6">
            <a:extLst>
              <a:ext uri="{FF2B5EF4-FFF2-40B4-BE49-F238E27FC236}">
                <a16:creationId xmlns:a16="http://schemas.microsoft.com/office/drawing/2014/main" id="{515E5947-0678-4F39-8E0E-BB84B93D30D1}"/>
              </a:ext>
            </a:extLst>
          </p:cNvPr>
          <p:cNvSpPr>
            <a:spLocks noChangeArrowheads="1"/>
          </p:cNvSpPr>
          <p:nvPr/>
        </p:nvSpPr>
        <p:spPr bwMode="auto">
          <a:xfrm rot="5400000">
            <a:off x="2318789" y="3641385"/>
            <a:ext cx="666750" cy="333375"/>
          </a:xfrm>
          <a:prstGeom prst="homePlate">
            <a:avLst>
              <a:gd name="adj" fmla="val 4564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50" name="AutoShape 6">
            <a:extLst>
              <a:ext uri="{FF2B5EF4-FFF2-40B4-BE49-F238E27FC236}">
                <a16:creationId xmlns:a16="http://schemas.microsoft.com/office/drawing/2014/main" id="{221345E5-F68E-44D2-A968-F47915846CBE}"/>
              </a:ext>
            </a:extLst>
          </p:cNvPr>
          <p:cNvSpPr>
            <a:spLocks noChangeArrowheads="1"/>
          </p:cNvSpPr>
          <p:nvPr/>
        </p:nvSpPr>
        <p:spPr bwMode="auto">
          <a:xfrm rot="5400000">
            <a:off x="2329799" y="4355894"/>
            <a:ext cx="666750" cy="333375"/>
          </a:xfrm>
          <a:prstGeom prst="homePlate">
            <a:avLst>
              <a:gd name="adj" fmla="val 4564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51" name="AutoShape 6">
            <a:extLst>
              <a:ext uri="{FF2B5EF4-FFF2-40B4-BE49-F238E27FC236}">
                <a16:creationId xmlns:a16="http://schemas.microsoft.com/office/drawing/2014/main" id="{09F45ED7-021D-4194-8A8D-7BA193F06483}"/>
              </a:ext>
            </a:extLst>
          </p:cNvPr>
          <p:cNvSpPr>
            <a:spLocks noChangeArrowheads="1"/>
          </p:cNvSpPr>
          <p:nvPr/>
        </p:nvSpPr>
        <p:spPr bwMode="auto">
          <a:xfrm rot="5400000">
            <a:off x="2318789" y="5051427"/>
            <a:ext cx="666750" cy="333375"/>
          </a:xfrm>
          <a:prstGeom prst="homePlate">
            <a:avLst>
              <a:gd name="adj" fmla="val 4564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52" name="AutoShape 6">
            <a:extLst>
              <a:ext uri="{FF2B5EF4-FFF2-40B4-BE49-F238E27FC236}">
                <a16:creationId xmlns:a16="http://schemas.microsoft.com/office/drawing/2014/main" id="{27A33D3F-5669-4EC9-AAA5-963FD4FD77FC}"/>
              </a:ext>
            </a:extLst>
          </p:cNvPr>
          <p:cNvSpPr>
            <a:spLocks noChangeArrowheads="1"/>
          </p:cNvSpPr>
          <p:nvPr/>
        </p:nvSpPr>
        <p:spPr bwMode="auto">
          <a:xfrm rot="5400000">
            <a:off x="2328728" y="5778920"/>
            <a:ext cx="666750" cy="333375"/>
          </a:xfrm>
          <a:prstGeom prst="homePlate">
            <a:avLst>
              <a:gd name="adj" fmla="val 4564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Tree>
    <p:extLst>
      <p:ext uri="{BB962C8B-B14F-4D97-AF65-F5344CB8AC3E}">
        <p14:creationId xmlns:p14="http://schemas.microsoft.com/office/powerpoint/2010/main" val="3446744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7752"/>
                                        </p:tgtEl>
                                        <p:attrNameLst>
                                          <p:attrName>style.visibility</p:attrName>
                                        </p:attrNameLst>
                                      </p:cBhvr>
                                      <p:to>
                                        <p:strVal val="visible"/>
                                      </p:to>
                                    </p:set>
                                    <p:anim calcmode="lin" valueType="num">
                                      <p:cBhvr additive="base">
                                        <p:cTn id="7" dur="500" fill="hold"/>
                                        <p:tgtEl>
                                          <p:spTgt spid="27752"/>
                                        </p:tgtEl>
                                        <p:attrNameLst>
                                          <p:attrName>ppt_x</p:attrName>
                                        </p:attrNameLst>
                                      </p:cBhvr>
                                      <p:tavLst>
                                        <p:tav tm="0">
                                          <p:val>
                                            <p:strVal val="#ppt_x"/>
                                          </p:val>
                                        </p:tav>
                                        <p:tav tm="100000">
                                          <p:val>
                                            <p:strVal val="#ppt_x"/>
                                          </p:val>
                                        </p:tav>
                                      </p:tavLst>
                                    </p:anim>
                                    <p:anim calcmode="lin" valueType="num">
                                      <p:cBhvr additive="base">
                                        <p:cTn id="8" dur="500" fill="hold"/>
                                        <p:tgtEl>
                                          <p:spTgt spid="277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27715"/>
                                        </p:tgtEl>
                                        <p:attrNameLst>
                                          <p:attrName>style.visibility</p:attrName>
                                        </p:attrNameLst>
                                      </p:cBhvr>
                                      <p:to>
                                        <p:strVal val="visible"/>
                                      </p:to>
                                    </p:set>
                                    <p:anim calcmode="lin" valueType="num">
                                      <p:cBhvr additive="base">
                                        <p:cTn id="20" dur="500" fill="hold"/>
                                        <p:tgtEl>
                                          <p:spTgt spid="27715"/>
                                        </p:tgtEl>
                                        <p:attrNameLst>
                                          <p:attrName>ppt_x</p:attrName>
                                        </p:attrNameLst>
                                      </p:cBhvr>
                                      <p:tavLst>
                                        <p:tav tm="0">
                                          <p:val>
                                            <p:strVal val="#ppt_x"/>
                                          </p:val>
                                        </p:tav>
                                        <p:tav tm="100000">
                                          <p:val>
                                            <p:strVal val="#ppt_x"/>
                                          </p:val>
                                        </p:tav>
                                      </p:tavLst>
                                    </p:anim>
                                    <p:anim calcmode="lin" valueType="num">
                                      <p:cBhvr additive="base">
                                        <p:cTn id="21" dur="500" fill="hold"/>
                                        <p:tgtEl>
                                          <p:spTgt spid="27715"/>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720"/>
                                        </p:tgtEl>
                                        <p:attrNameLst>
                                          <p:attrName>style.visibility</p:attrName>
                                        </p:attrNameLst>
                                      </p:cBhvr>
                                      <p:to>
                                        <p:strVal val="visible"/>
                                      </p:to>
                                    </p:set>
                                    <p:animEffect transition="in" filter="fade">
                                      <p:cBhvr>
                                        <p:cTn id="33" dur="500"/>
                                        <p:tgtEl>
                                          <p:spTgt spid="27720"/>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anim calcmode="lin" valueType="num">
                                      <p:cBhvr>
                                        <p:cTn id="39" dur="1000" fill="hold"/>
                                        <p:tgtEl>
                                          <p:spTgt spid="48"/>
                                        </p:tgtEl>
                                        <p:attrNameLst>
                                          <p:attrName>ppt_x</p:attrName>
                                        </p:attrNameLst>
                                      </p:cBhvr>
                                      <p:tavLst>
                                        <p:tav tm="0">
                                          <p:val>
                                            <p:strVal val="#ppt_x"/>
                                          </p:val>
                                        </p:tav>
                                        <p:tav tm="100000">
                                          <p:val>
                                            <p:strVal val="#ppt_x"/>
                                          </p:val>
                                        </p:tav>
                                      </p:tavLst>
                                    </p:anim>
                                    <p:anim calcmode="lin" valueType="num">
                                      <p:cBhvr>
                                        <p:cTn id="4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7725"/>
                                        </p:tgtEl>
                                        <p:attrNameLst>
                                          <p:attrName>style.visibility</p:attrName>
                                        </p:attrNameLst>
                                      </p:cBhvr>
                                      <p:to>
                                        <p:strVal val="visible"/>
                                      </p:to>
                                    </p:set>
                                    <p:animEffect transition="in" filter="fade">
                                      <p:cBhvr>
                                        <p:cTn id="45" dur="500"/>
                                        <p:tgtEl>
                                          <p:spTgt spid="27725"/>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753"/>
                                        </p:tgtEl>
                                        <p:attrNameLst>
                                          <p:attrName>style.visibility</p:attrName>
                                        </p:attrNameLst>
                                      </p:cBhvr>
                                      <p:to>
                                        <p:strVal val="visible"/>
                                      </p:to>
                                    </p:set>
                                    <p:animEffect transition="in" filter="fade">
                                      <p:cBhvr>
                                        <p:cTn id="57" dur="500"/>
                                        <p:tgtEl>
                                          <p:spTgt spid="2775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anim calcmode="lin" valueType="num">
                                      <p:cBhvr>
                                        <p:cTn id="63" dur="1000" fill="hold"/>
                                        <p:tgtEl>
                                          <p:spTgt spid="50"/>
                                        </p:tgtEl>
                                        <p:attrNameLst>
                                          <p:attrName>ppt_x</p:attrName>
                                        </p:attrNameLst>
                                      </p:cBhvr>
                                      <p:tavLst>
                                        <p:tav tm="0">
                                          <p:val>
                                            <p:strVal val="#ppt_x"/>
                                          </p:val>
                                        </p:tav>
                                        <p:tav tm="100000">
                                          <p:val>
                                            <p:strVal val="#ppt_x"/>
                                          </p:val>
                                        </p:tav>
                                      </p:tavLst>
                                    </p:anim>
                                    <p:anim calcmode="lin" valueType="num">
                                      <p:cBhvr>
                                        <p:cTn id="6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735"/>
                                        </p:tgtEl>
                                        <p:attrNameLst>
                                          <p:attrName>style.visibility</p:attrName>
                                        </p:attrNameLst>
                                      </p:cBhvr>
                                      <p:to>
                                        <p:strVal val="visible"/>
                                      </p:to>
                                    </p:set>
                                    <p:animEffect transition="in" filter="fade">
                                      <p:cBhvr>
                                        <p:cTn id="69" dur="500"/>
                                        <p:tgtEl>
                                          <p:spTgt spid="27735"/>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1000"/>
                                        <p:tgtEl>
                                          <p:spTgt spid="51"/>
                                        </p:tgtEl>
                                      </p:cBhvr>
                                    </p:animEffect>
                                    <p:anim calcmode="lin" valueType="num">
                                      <p:cBhvr>
                                        <p:cTn id="75" dur="1000" fill="hold"/>
                                        <p:tgtEl>
                                          <p:spTgt spid="51"/>
                                        </p:tgtEl>
                                        <p:attrNameLst>
                                          <p:attrName>ppt_x</p:attrName>
                                        </p:attrNameLst>
                                      </p:cBhvr>
                                      <p:tavLst>
                                        <p:tav tm="0">
                                          <p:val>
                                            <p:strVal val="#ppt_x"/>
                                          </p:val>
                                        </p:tav>
                                        <p:tav tm="100000">
                                          <p:val>
                                            <p:strVal val="#ppt_x"/>
                                          </p:val>
                                        </p:tav>
                                      </p:tavLst>
                                    </p:anim>
                                    <p:anim calcmode="lin" valueType="num">
                                      <p:cBhvr>
                                        <p:cTn id="7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7740"/>
                                        </p:tgtEl>
                                        <p:attrNameLst>
                                          <p:attrName>style.visibility</p:attrName>
                                        </p:attrNameLst>
                                      </p:cBhvr>
                                      <p:to>
                                        <p:strVal val="visible"/>
                                      </p:to>
                                    </p:set>
                                    <p:animEffect transition="in" filter="fade">
                                      <p:cBhvr>
                                        <p:cTn id="81" dur="500"/>
                                        <p:tgtEl>
                                          <p:spTgt spid="27740"/>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7745"/>
                                        </p:tgtEl>
                                        <p:attrNameLst>
                                          <p:attrName>style.visibility</p:attrName>
                                        </p:attrNameLst>
                                      </p:cBhvr>
                                      <p:to>
                                        <p:strVal val="visible"/>
                                      </p:to>
                                    </p:set>
                                    <p:animEffect transition="in" filter="fade">
                                      <p:cBhvr>
                                        <p:cTn id="93" dur="500"/>
                                        <p:tgtEl>
                                          <p:spTgt spid="27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00" name="Text Box 41"/>
          <p:cNvSpPr txBox="1">
            <a:spLocks noChangeArrowheads="1"/>
          </p:cNvSpPr>
          <p:nvPr/>
        </p:nvSpPr>
        <p:spPr bwMode="auto">
          <a:xfrm>
            <a:off x="1600200" y="216668"/>
            <a:ext cx="8512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400" dirty="0">
                <a:latin typeface="Arial Unicode MS" panose="020B0604020202020204" pitchFamily="34" charset="-128"/>
              </a:rPr>
              <a:t>Leistungsbewertung in der gymnasialen Oberstufe</a:t>
            </a:r>
          </a:p>
        </p:txBody>
      </p:sp>
      <p:pic>
        <p:nvPicPr>
          <p:cNvPr id="12301" name="Picture 49"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9" name="Rechteck: abgerundete Ecken 3">
            <a:extLst>
              <a:ext uri="{FF2B5EF4-FFF2-40B4-BE49-F238E27FC236}">
                <a16:creationId xmlns:a16="http://schemas.microsoft.com/office/drawing/2014/main" id="{C0F19F72-2696-4DA4-898C-9839158648EC}"/>
              </a:ext>
            </a:extLst>
          </p:cNvPr>
          <p:cNvSpPr/>
          <p:nvPr/>
        </p:nvSpPr>
        <p:spPr>
          <a:xfrm>
            <a:off x="1507290" y="982634"/>
            <a:ext cx="4881935" cy="3777132"/>
          </a:xfrm>
          <a:prstGeom prst="roundRect">
            <a:avLst/>
          </a:prstGeom>
          <a:solidFill>
            <a:schemeClr val="accent1">
              <a:lumMod val="75000"/>
              <a:alpha val="51000"/>
            </a:schemeClr>
          </a:solidFill>
          <a:ln w="41275">
            <a:solidFill>
              <a:schemeClr val="tx1">
                <a:alpha val="9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panose="05000000000000000000" pitchFamily="2" charset="2"/>
              <a:buChar char="v"/>
            </a:pPr>
            <a:r>
              <a:rPr lang="de-DE" sz="2000" dirty="0">
                <a:solidFill>
                  <a:schemeClr val="tx1"/>
                </a:solidFill>
                <a:latin typeface="Calibri" panose="020F0502020204030204" pitchFamily="34" charset="0"/>
                <a:cs typeface="Arial"/>
              </a:rPr>
              <a:t>Leistungsbewertung in den Klausuren bzw. in der Facharbeit</a:t>
            </a:r>
          </a:p>
          <a:p>
            <a:pPr marL="457200" indent="-457200">
              <a:buFont typeface="Wingdings" panose="05000000000000000000" pitchFamily="2" charset="2"/>
              <a:buChar char="v"/>
            </a:pPr>
            <a:r>
              <a:rPr lang="de-DE" sz="2000" dirty="0">
                <a:solidFill>
                  <a:schemeClr val="tx1"/>
                </a:solidFill>
                <a:latin typeface="Calibri" panose="020F0502020204030204" pitchFamily="34" charset="0"/>
                <a:cs typeface="Arial"/>
              </a:rPr>
              <a:t>Mitarbeit im Unterricht</a:t>
            </a:r>
          </a:p>
          <a:p>
            <a:pPr marL="984250" indent="-457200">
              <a:buFont typeface="Wingdings" panose="05000000000000000000" pitchFamily="2" charset="2"/>
              <a:buChar char="ü"/>
            </a:pPr>
            <a:r>
              <a:rPr lang="de-DE" sz="2000" dirty="0">
                <a:solidFill>
                  <a:schemeClr val="tx1"/>
                </a:solidFill>
                <a:latin typeface="Calibri" panose="020F0502020204030204" pitchFamily="34" charset="0"/>
                <a:cs typeface="Arial"/>
              </a:rPr>
              <a:t>Mündliche Beiträge (Unterrichtsgespräch, Referate etc.)</a:t>
            </a:r>
          </a:p>
          <a:p>
            <a:pPr marL="984250" indent="-457200">
              <a:buFont typeface="Wingdings" panose="05000000000000000000" pitchFamily="2" charset="2"/>
              <a:buChar char="ü"/>
            </a:pPr>
            <a:r>
              <a:rPr lang="de-DE" sz="2000" dirty="0">
                <a:solidFill>
                  <a:schemeClr val="tx1"/>
                </a:solidFill>
                <a:latin typeface="Calibri" panose="020F0502020204030204" pitchFamily="34" charset="0"/>
                <a:cs typeface="Arial"/>
              </a:rPr>
              <a:t>Schriftliche Beiträge (Tests, Datensammlungen, Protokolle, Schülerpraktika, etc.)</a:t>
            </a:r>
          </a:p>
          <a:p>
            <a:pPr marL="984250" indent="-457200">
              <a:buFont typeface="Wingdings" panose="05000000000000000000" pitchFamily="2" charset="2"/>
              <a:buChar char="ü"/>
            </a:pPr>
            <a:r>
              <a:rPr lang="de-DE" sz="2000" dirty="0">
                <a:solidFill>
                  <a:schemeClr val="tx1"/>
                </a:solidFill>
                <a:latin typeface="Calibri" panose="020F0502020204030204" pitchFamily="34" charset="0"/>
                <a:cs typeface="Arial"/>
              </a:rPr>
              <a:t>Experimentelle, gestalterische und praktische Leistungen</a:t>
            </a:r>
          </a:p>
        </p:txBody>
      </p:sp>
      <p:sp>
        <p:nvSpPr>
          <p:cNvPr id="40" name="Rechteck: abgerundete Ecken 13">
            <a:extLst>
              <a:ext uri="{FF2B5EF4-FFF2-40B4-BE49-F238E27FC236}">
                <a16:creationId xmlns:a16="http://schemas.microsoft.com/office/drawing/2014/main" id="{AD5A1E6B-3C51-4F15-B81F-21D526B0E9A4}"/>
              </a:ext>
            </a:extLst>
          </p:cNvPr>
          <p:cNvSpPr/>
          <p:nvPr/>
        </p:nvSpPr>
        <p:spPr>
          <a:xfrm>
            <a:off x="7321029" y="1411997"/>
            <a:ext cx="3478696" cy="2835912"/>
          </a:xfrm>
          <a:prstGeom prst="roundRect">
            <a:avLst/>
          </a:prstGeom>
          <a:solidFill>
            <a:schemeClr val="accent5">
              <a:lumMod val="40000"/>
              <a:lumOff val="6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de-DE" sz="2400" dirty="0">
                <a:solidFill>
                  <a:schemeClr val="tx1"/>
                </a:solidFill>
                <a:latin typeface="Calibri" panose="020F0502020204030204" pitchFamily="34" charset="0"/>
                <a:cs typeface="Arial"/>
              </a:rPr>
              <a:t>Bewertung am Semesterende nach Punktesystem</a:t>
            </a:r>
          </a:p>
          <a:p>
            <a:pPr algn="ctr"/>
            <a:endParaRPr lang="de-DE" sz="2400" dirty="0">
              <a:solidFill>
                <a:schemeClr val="tx1"/>
              </a:solidFill>
              <a:latin typeface="Calibri" panose="020F0502020204030204" pitchFamily="34" charset="0"/>
              <a:cs typeface="Arial"/>
            </a:endParaRPr>
          </a:p>
          <a:p>
            <a:pPr algn="ctr"/>
            <a:r>
              <a:rPr lang="de-DE" sz="2400" b="1" u="sng" dirty="0">
                <a:solidFill>
                  <a:schemeClr val="tx1"/>
                </a:solidFill>
                <a:latin typeface="Calibri" panose="020F0502020204030204" pitchFamily="34" charset="0"/>
                <a:cs typeface="Arial"/>
              </a:rPr>
              <a:t>Wichtig: </a:t>
            </a:r>
          </a:p>
          <a:p>
            <a:pPr algn="ctr"/>
            <a:r>
              <a:rPr lang="de-DE" sz="2400" dirty="0">
                <a:solidFill>
                  <a:schemeClr val="tx1"/>
                </a:solidFill>
                <a:latin typeface="Calibri" panose="020F0502020204030204" pitchFamily="34" charset="0"/>
                <a:cs typeface="Arial"/>
              </a:rPr>
              <a:t>Jedes Halbjahr zählt für sich!!!!</a:t>
            </a:r>
          </a:p>
        </p:txBody>
      </p:sp>
      <p:graphicFrame>
        <p:nvGraphicFramePr>
          <p:cNvPr id="42" name="object 18">
            <a:extLst>
              <a:ext uri="{FF2B5EF4-FFF2-40B4-BE49-F238E27FC236}">
                <a16:creationId xmlns:a16="http://schemas.microsoft.com/office/drawing/2014/main" id="{2C6DFD88-96B9-47CE-8B4A-B7088875D1A0}"/>
              </a:ext>
            </a:extLst>
          </p:cNvPr>
          <p:cNvGraphicFramePr>
            <a:graphicFrameLocks noGrp="1"/>
          </p:cNvGraphicFramePr>
          <p:nvPr>
            <p:extLst>
              <p:ext uri="{D42A27DB-BD31-4B8C-83A1-F6EECF244321}">
                <p14:modId xmlns:p14="http://schemas.microsoft.com/office/powerpoint/2010/main" val="1024378448"/>
              </p:ext>
            </p:extLst>
          </p:nvPr>
        </p:nvGraphicFramePr>
        <p:xfrm>
          <a:off x="2427172" y="5332322"/>
          <a:ext cx="7844747" cy="640234"/>
        </p:xfrm>
        <a:graphic>
          <a:graphicData uri="http://schemas.openxmlformats.org/drawingml/2006/table">
            <a:tbl>
              <a:tblPr/>
              <a:tblGrid>
                <a:gridCol w="493556">
                  <a:extLst>
                    <a:ext uri="{9D8B030D-6E8A-4147-A177-3AD203B41FA5}">
                      <a16:colId xmlns:a16="http://schemas.microsoft.com/office/drawing/2014/main" val="20000"/>
                    </a:ext>
                  </a:extLst>
                </a:gridCol>
                <a:gridCol w="493555">
                  <a:extLst>
                    <a:ext uri="{9D8B030D-6E8A-4147-A177-3AD203B41FA5}">
                      <a16:colId xmlns:a16="http://schemas.microsoft.com/office/drawing/2014/main" val="20001"/>
                    </a:ext>
                  </a:extLst>
                </a:gridCol>
                <a:gridCol w="493556">
                  <a:extLst>
                    <a:ext uri="{9D8B030D-6E8A-4147-A177-3AD203B41FA5}">
                      <a16:colId xmlns:a16="http://schemas.microsoft.com/office/drawing/2014/main" val="20002"/>
                    </a:ext>
                  </a:extLst>
                </a:gridCol>
                <a:gridCol w="493555">
                  <a:extLst>
                    <a:ext uri="{9D8B030D-6E8A-4147-A177-3AD203B41FA5}">
                      <a16:colId xmlns:a16="http://schemas.microsoft.com/office/drawing/2014/main" val="20003"/>
                    </a:ext>
                  </a:extLst>
                </a:gridCol>
                <a:gridCol w="495029">
                  <a:extLst>
                    <a:ext uri="{9D8B030D-6E8A-4147-A177-3AD203B41FA5}">
                      <a16:colId xmlns:a16="http://schemas.microsoft.com/office/drawing/2014/main" val="20004"/>
                    </a:ext>
                  </a:extLst>
                </a:gridCol>
                <a:gridCol w="493556">
                  <a:extLst>
                    <a:ext uri="{9D8B030D-6E8A-4147-A177-3AD203B41FA5}">
                      <a16:colId xmlns:a16="http://schemas.microsoft.com/office/drawing/2014/main" val="20005"/>
                    </a:ext>
                  </a:extLst>
                </a:gridCol>
                <a:gridCol w="493555">
                  <a:extLst>
                    <a:ext uri="{9D8B030D-6E8A-4147-A177-3AD203B41FA5}">
                      <a16:colId xmlns:a16="http://schemas.microsoft.com/office/drawing/2014/main" val="20006"/>
                    </a:ext>
                  </a:extLst>
                </a:gridCol>
                <a:gridCol w="493556">
                  <a:extLst>
                    <a:ext uri="{9D8B030D-6E8A-4147-A177-3AD203B41FA5}">
                      <a16:colId xmlns:a16="http://schemas.microsoft.com/office/drawing/2014/main" val="20007"/>
                    </a:ext>
                  </a:extLst>
                </a:gridCol>
                <a:gridCol w="493555">
                  <a:extLst>
                    <a:ext uri="{9D8B030D-6E8A-4147-A177-3AD203B41FA5}">
                      <a16:colId xmlns:a16="http://schemas.microsoft.com/office/drawing/2014/main" val="20008"/>
                    </a:ext>
                  </a:extLst>
                </a:gridCol>
                <a:gridCol w="493556">
                  <a:extLst>
                    <a:ext uri="{9D8B030D-6E8A-4147-A177-3AD203B41FA5}">
                      <a16:colId xmlns:a16="http://schemas.microsoft.com/office/drawing/2014/main" val="20009"/>
                    </a:ext>
                  </a:extLst>
                </a:gridCol>
                <a:gridCol w="493555">
                  <a:extLst>
                    <a:ext uri="{9D8B030D-6E8A-4147-A177-3AD203B41FA5}">
                      <a16:colId xmlns:a16="http://schemas.microsoft.com/office/drawing/2014/main" val="20010"/>
                    </a:ext>
                  </a:extLst>
                </a:gridCol>
                <a:gridCol w="495029">
                  <a:extLst>
                    <a:ext uri="{9D8B030D-6E8A-4147-A177-3AD203B41FA5}">
                      <a16:colId xmlns:a16="http://schemas.microsoft.com/office/drawing/2014/main" val="20011"/>
                    </a:ext>
                  </a:extLst>
                </a:gridCol>
                <a:gridCol w="493556">
                  <a:extLst>
                    <a:ext uri="{9D8B030D-6E8A-4147-A177-3AD203B41FA5}">
                      <a16:colId xmlns:a16="http://schemas.microsoft.com/office/drawing/2014/main" val="20012"/>
                    </a:ext>
                  </a:extLst>
                </a:gridCol>
                <a:gridCol w="493555">
                  <a:extLst>
                    <a:ext uri="{9D8B030D-6E8A-4147-A177-3AD203B41FA5}">
                      <a16:colId xmlns:a16="http://schemas.microsoft.com/office/drawing/2014/main" val="20013"/>
                    </a:ext>
                  </a:extLst>
                </a:gridCol>
                <a:gridCol w="438468">
                  <a:extLst>
                    <a:ext uri="{9D8B030D-6E8A-4147-A177-3AD203B41FA5}">
                      <a16:colId xmlns:a16="http://schemas.microsoft.com/office/drawing/2014/main" val="20014"/>
                    </a:ext>
                  </a:extLst>
                </a:gridCol>
                <a:gridCol w="493555">
                  <a:extLst>
                    <a:ext uri="{9D8B030D-6E8A-4147-A177-3AD203B41FA5}">
                      <a16:colId xmlns:a16="http://schemas.microsoft.com/office/drawing/2014/main" val="20015"/>
                    </a:ext>
                  </a:extLst>
                </a:gridCol>
              </a:tblGrid>
              <a:tr h="320117">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9525"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9525"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11113"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11113"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1270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00000"/>
                        </a:lnSpc>
                        <a:spcBef>
                          <a:spcPts val="15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a:t>
                      </a:r>
                    </a:p>
                  </a:txBody>
                  <a:tcPr marL="0" marR="0" marT="0" marB="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320117">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15</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14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270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13</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12</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11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270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10</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09</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08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270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07</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06</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270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04</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03</a:t>
                      </a:r>
                    </a:p>
                  </a:txBody>
                  <a:tcPr marL="0" marR="0" marT="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1588"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02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14288"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01</a:t>
                      </a:r>
                    </a:p>
                  </a:txBody>
                  <a:tcPr marL="0" marR="0" marT="0" marB="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1588" marR="0" lvl="0" indent="0" algn="ctr" defTabSz="914400" rtl="0" eaLnBrk="1" fontAlgn="base" latinLnBrk="0" hangingPunct="1">
                        <a:lnSpc>
                          <a:spcPct val="100000"/>
                        </a:lnSpc>
                        <a:spcBef>
                          <a:spcPts val="263"/>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00</a:t>
                      </a:r>
                    </a:p>
                  </a:txBody>
                  <a:tcPr marL="0" marR="0" marT="0" marB="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20351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Text Box 41"/>
          <p:cNvSpPr txBox="1">
            <a:spLocks noChangeArrowheads="1"/>
          </p:cNvSpPr>
          <p:nvPr/>
        </p:nvSpPr>
        <p:spPr bwMode="auto">
          <a:xfrm>
            <a:off x="1600200" y="216668"/>
            <a:ext cx="8512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400" dirty="0">
                <a:latin typeface="Arial Unicode MS" panose="020B0604020202020204" pitchFamily="34" charset="-128"/>
              </a:rPr>
              <a:t>Die APP zum Probieren</a:t>
            </a:r>
          </a:p>
        </p:txBody>
      </p:sp>
      <p:pic>
        <p:nvPicPr>
          <p:cNvPr id="12301" name="Picture 49"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050" name="Picture 2" descr="AbiMobil - Dein Abirechner">
            <a:extLst>
              <a:ext uri="{FF2B5EF4-FFF2-40B4-BE49-F238E27FC236}">
                <a16:creationId xmlns:a16="http://schemas.microsoft.com/office/drawing/2014/main" id="{A41C8B44-B945-4AC0-91B5-3381ACA0E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14830">
            <a:off x="581024" y="1588864"/>
            <a:ext cx="2038350" cy="2038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3A8E5765-B866-48BE-AB52-F720549158E4}"/>
              </a:ext>
            </a:extLst>
          </p:cNvPr>
          <p:cNvPicPr>
            <a:picLocks noChangeAspect="1"/>
          </p:cNvPicPr>
          <p:nvPr/>
        </p:nvPicPr>
        <p:blipFill>
          <a:blip r:embed="rId6"/>
          <a:stretch>
            <a:fillRect/>
          </a:stretch>
        </p:blipFill>
        <p:spPr>
          <a:xfrm>
            <a:off x="2540181" y="984359"/>
            <a:ext cx="3410970" cy="5116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a:extLst>
              <a:ext uri="{FF2B5EF4-FFF2-40B4-BE49-F238E27FC236}">
                <a16:creationId xmlns:a16="http://schemas.microsoft.com/office/drawing/2014/main" id="{CC7EFEBB-2DB3-4549-82CE-59CF390E392C}"/>
              </a:ext>
            </a:extLst>
          </p:cNvPr>
          <p:cNvPicPr>
            <a:picLocks noChangeAspect="1"/>
          </p:cNvPicPr>
          <p:nvPr/>
        </p:nvPicPr>
        <p:blipFill>
          <a:blip r:embed="rId7"/>
          <a:stretch>
            <a:fillRect/>
          </a:stretch>
        </p:blipFill>
        <p:spPr>
          <a:xfrm rot="537261">
            <a:off x="7334652" y="251854"/>
            <a:ext cx="2937268" cy="6354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69110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cdn.goconqr.com/uploads/slide_property/image/97669/940a895a-1613-474e-b7d2-bd959e79cb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94634">
            <a:off x="2722563" y="1379539"/>
            <a:ext cx="6761162" cy="4510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4" descr="http://abi09.sghm.de/img/affiliates/vikilu.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7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3795" name="Object 3"/>
          <p:cNvGraphicFramePr>
            <a:graphicFrameLocks noGrp="1" noChangeAspect="1"/>
          </p:cNvGraphicFramePr>
          <p:nvPr>
            <p:ph type="chart" idx="1"/>
          </p:nvPr>
        </p:nvGraphicFramePr>
        <p:xfrm>
          <a:off x="973137" y="627064"/>
          <a:ext cx="9864726" cy="6351587"/>
        </p:xfrm>
        <a:graphic>
          <a:graphicData uri="http://schemas.openxmlformats.org/presentationml/2006/ole">
            <mc:AlternateContent xmlns:mc="http://schemas.openxmlformats.org/markup-compatibility/2006">
              <mc:Choice xmlns:v="urn:schemas-microsoft-com:vml" Requires="v">
                <p:oleObj spid="_x0000_s1026" name="Diagramm" r:id="rId4" imgW="9439225" imgH="6143492" progId="MSGraph.Chart.8">
                  <p:embed followColorScheme="full"/>
                </p:oleObj>
              </mc:Choice>
              <mc:Fallback>
                <p:oleObj name="Diagramm" r:id="rId4" imgW="9439225" imgH="6143492" progId="MSGraph.Chart.8">
                  <p:embed followColorScheme="full"/>
                  <p:pic>
                    <p:nvPicPr>
                      <p:cNvPr id="0" name=""/>
                      <p:cNvPicPr>
                        <a:picLocks noChangeAspect="1" noChangeArrowheads="1"/>
                      </p:cNvPicPr>
                      <p:nvPr/>
                    </p:nvPicPr>
                    <p:blipFill>
                      <a:blip r:embed="rId5"/>
                      <a:srcRect/>
                      <a:stretch>
                        <a:fillRect/>
                      </a:stretch>
                    </p:blipFill>
                    <p:spPr bwMode="auto">
                      <a:xfrm>
                        <a:off x="973137" y="627064"/>
                        <a:ext cx="9864726" cy="635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9155" name="Rectangle 4"/>
          <p:cNvSpPr>
            <a:spLocks noChangeArrowheads="1"/>
          </p:cNvSpPr>
          <p:nvPr/>
        </p:nvSpPr>
        <p:spPr bwMode="auto">
          <a:xfrm>
            <a:off x="2049464" y="215901"/>
            <a:ext cx="811212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a:latin typeface="Arial Unicode MS" panose="020B0604020202020204" pitchFamily="34" charset="-128"/>
              </a:rPr>
              <a:t>Gesamtqualifikation und Abiturprüfung</a:t>
            </a:r>
          </a:p>
        </p:txBody>
      </p:sp>
      <p:grpSp>
        <p:nvGrpSpPr>
          <p:cNvPr id="33823" name="Group 31"/>
          <p:cNvGrpSpPr>
            <a:grpSpLocks/>
          </p:cNvGrpSpPr>
          <p:nvPr/>
        </p:nvGrpSpPr>
        <p:grpSpPr bwMode="auto">
          <a:xfrm>
            <a:off x="8434388" y="5490569"/>
            <a:ext cx="2098675" cy="867372"/>
            <a:chOff x="175" y="3324"/>
            <a:chExt cx="1277" cy="544"/>
          </a:xfrm>
        </p:grpSpPr>
        <p:sp>
          <p:nvSpPr>
            <p:cNvPr id="49163" name="Text Box 15"/>
            <p:cNvSpPr txBox="1">
              <a:spLocks noChangeArrowheads="1"/>
            </p:cNvSpPr>
            <p:nvPr/>
          </p:nvSpPr>
          <p:spPr bwMode="auto">
            <a:xfrm>
              <a:off x="175" y="3403"/>
              <a:ext cx="1277"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400">
                  <a:latin typeface="Arial Unicode MS" panose="020B0604020202020204" pitchFamily="34" charset="-128"/>
                </a:rPr>
                <a:t>       Block II</a:t>
              </a:r>
            </a:p>
            <a:p>
              <a:pPr eaLnBrk="1" hangingPunct="1">
                <a:spcBef>
                  <a:spcPct val="0"/>
                </a:spcBef>
                <a:buFontTx/>
                <a:buNone/>
              </a:pPr>
              <a:r>
                <a:rPr lang="de-DE" altLang="de-DE" sz="1400">
                  <a:latin typeface="Arial Unicode MS" panose="020B0604020202020204" pitchFamily="34" charset="-128"/>
                </a:rPr>
                <a:t>Mindestpunktzahl 100</a:t>
              </a:r>
            </a:p>
            <a:p>
              <a:pPr eaLnBrk="1" hangingPunct="1">
                <a:spcBef>
                  <a:spcPct val="0"/>
                </a:spcBef>
                <a:buFontTx/>
                <a:buNone/>
              </a:pPr>
              <a:r>
                <a:rPr lang="de-DE" altLang="de-DE" sz="1400">
                  <a:latin typeface="Arial Unicode MS" panose="020B0604020202020204" pitchFamily="34" charset="-128"/>
                </a:rPr>
                <a:t>Höchstpunktzahl 300</a:t>
              </a:r>
            </a:p>
          </p:txBody>
        </p:sp>
        <p:sp>
          <p:nvSpPr>
            <p:cNvPr id="49164" name="Rectangle 16"/>
            <p:cNvSpPr>
              <a:spLocks noChangeArrowheads="1"/>
            </p:cNvSpPr>
            <p:nvPr/>
          </p:nvSpPr>
          <p:spPr bwMode="auto">
            <a:xfrm>
              <a:off x="236" y="3324"/>
              <a:ext cx="126" cy="214"/>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grpSp>
      <p:grpSp>
        <p:nvGrpSpPr>
          <p:cNvPr id="33824" name="Group 32"/>
          <p:cNvGrpSpPr>
            <a:grpSpLocks/>
          </p:cNvGrpSpPr>
          <p:nvPr/>
        </p:nvGrpSpPr>
        <p:grpSpPr bwMode="auto">
          <a:xfrm>
            <a:off x="1725613" y="858839"/>
            <a:ext cx="2322512" cy="1038225"/>
            <a:chOff x="4483" y="667"/>
            <a:chExt cx="1277" cy="654"/>
          </a:xfrm>
        </p:grpSpPr>
        <p:sp>
          <p:nvSpPr>
            <p:cNvPr id="49161" name="Text Box 19"/>
            <p:cNvSpPr txBox="1">
              <a:spLocks noChangeArrowheads="1"/>
            </p:cNvSpPr>
            <p:nvPr/>
          </p:nvSpPr>
          <p:spPr bwMode="auto">
            <a:xfrm>
              <a:off x="4483" y="719"/>
              <a:ext cx="1277"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400" dirty="0">
                  <a:latin typeface="Arial Unicode MS" panose="020B0604020202020204" pitchFamily="34" charset="-128"/>
                </a:rPr>
                <a:t>       Block I</a:t>
              </a:r>
            </a:p>
            <a:p>
              <a:pPr eaLnBrk="1" hangingPunct="1">
                <a:spcBef>
                  <a:spcPct val="0"/>
                </a:spcBef>
                <a:buFontTx/>
                <a:buNone/>
              </a:pPr>
              <a:r>
                <a:rPr lang="de-DE" altLang="de-DE" sz="1400" dirty="0">
                  <a:latin typeface="Arial Unicode MS" panose="020B0604020202020204" pitchFamily="34" charset="-128"/>
                </a:rPr>
                <a:t>Mindestpunktzahl 200</a:t>
              </a:r>
            </a:p>
            <a:p>
              <a:pPr eaLnBrk="1" hangingPunct="1">
                <a:spcBef>
                  <a:spcPct val="0"/>
                </a:spcBef>
                <a:buFontTx/>
                <a:buNone/>
              </a:pPr>
              <a:r>
                <a:rPr lang="de-DE" altLang="de-DE" sz="1400" dirty="0">
                  <a:latin typeface="Arial Unicode MS" panose="020B0604020202020204" pitchFamily="34" charset="-128"/>
                </a:rPr>
                <a:t>Höchstpunktzahl 600</a:t>
              </a:r>
            </a:p>
            <a:p>
              <a:pPr eaLnBrk="1" hangingPunct="1">
                <a:spcBef>
                  <a:spcPct val="0"/>
                </a:spcBef>
                <a:buFontTx/>
                <a:buNone/>
              </a:pPr>
              <a:endParaRPr lang="de-DE" altLang="de-DE" sz="1400" dirty="0">
                <a:latin typeface="Arial Unicode MS" panose="020B0604020202020204" pitchFamily="34" charset="-128"/>
              </a:endParaRPr>
            </a:p>
          </p:txBody>
        </p:sp>
        <p:sp>
          <p:nvSpPr>
            <p:cNvPr id="49162" name="Rectangle 20"/>
            <p:cNvSpPr>
              <a:spLocks noChangeArrowheads="1"/>
            </p:cNvSpPr>
            <p:nvPr/>
          </p:nvSpPr>
          <p:spPr bwMode="auto">
            <a:xfrm>
              <a:off x="4535" y="667"/>
              <a:ext cx="126" cy="21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grpSp>
      <p:sp>
        <p:nvSpPr>
          <p:cNvPr id="33815" name="Text Box 23"/>
          <p:cNvSpPr txBox="1">
            <a:spLocks noChangeArrowheads="1"/>
          </p:cNvSpPr>
          <p:nvPr/>
        </p:nvSpPr>
        <p:spPr bwMode="auto">
          <a:xfrm>
            <a:off x="3932238" y="1119189"/>
            <a:ext cx="4602162"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de-DE" altLang="de-DE" sz="800" dirty="0">
              <a:latin typeface="Arial Unicode MS" pitchFamily="34" charset="-128"/>
            </a:endParaRPr>
          </a:p>
          <a:p>
            <a:pPr eaLnBrk="1" hangingPunct="1">
              <a:spcBef>
                <a:spcPct val="0"/>
              </a:spcBef>
              <a:buFontTx/>
              <a:buNone/>
              <a:defRPr/>
            </a:pPr>
            <a:r>
              <a:rPr lang="de-DE" altLang="de-DE" sz="1500" dirty="0">
                <a:latin typeface="Arial Unicode MS" pitchFamily="34" charset="-128"/>
              </a:rPr>
              <a:t>Insgesamt 32 bis 36 Halbjahresergebnisse:</a:t>
            </a:r>
          </a:p>
          <a:p>
            <a:pPr eaLnBrk="1" hangingPunct="1">
              <a:spcBef>
                <a:spcPct val="0"/>
              </a:spcBef>
              <a:buFontTx/>
              <a:buNone/>
              <a:defRPr/>
            </a:pPr>
            <a:endParaRPr lang="de-DE" altLang="de-DE" sz="400" dirty="0">
              <a:latin typeface="Arial Unicode MS" pitchFamily="34" charset="-128"/>
            </a:endParaRPr>
          </a:p>
          <a:p>
            <a:pPr marL="285750" indent="-285750" eaLnBrk="1" hangingPunct="1">
              <a:spcBef>
                <a:spcPct val="0"/>
              </a:spcBef>
              <a:buFont typeface="Wingdings" panose="05000000000000000000" pitchFamily="2" charset="2"/>
              <a:buChar char="v"/>
              <a:defRPr/>
            </a:pPr>
            <a:r>
              <a:rPr lang="de-DE" altLang="de-DE" sz="1400" dirty="0">
                <a:latin typeface="Arial Unicode MS" pitchFamily="34" charset="-128"/>
              </a:rPr>
              <a:t>die 8 Halbjahresergebnisse von </a:t>
            </a:r>
            <a:r>
              <a:rPr lang="de-DE" altLang="de-DE" sz="1400" dirty="0" err="1">
                <a:latin typeface="Arial Unicode MS" pitchFamily="34" charset="-128"/>
              </a:rPr>
              <a:t>P1</a:t>
            </a:r>
            <a:r>
              <a:rPr lang="de-DE" altLang="de-DE" sz="1400" dirty="0">
                <a:latin typeface="Arial Unicode MS" pitchFamily="34" charset="-128"/>
              </a:rPr>
              <a:t> und </a:t>
            </a:r>
            <a:r>
              <a:rPr lang="de-DE" altLang="de-DE" sz="1400" dirty="0" err="1">
                <a:latin typeface="Arial Unicode MS" pitchFamily="34" charset="-128"/>
              </a:rPr>
              <a:t>P2</a:t>
            </a:r>
            <a:r>
              <a:rPr lang="de-DE" altLang="de-DE" sz="1400" dirty="0">
                <a:latin typeface="Arial Unicode MS" pitchFamily="34" charset="-128"/>
              </a:rPr>
              <a:t> </a:t>
            </a:r>
          </a:p>
          <a:p>
            <a:pPr eaLnBrk="1" hangingPunct="1">
              <a:spcBef>
                <a:spcPct val="0"/>
              </a:spcBef>
              <a:buFontTx/>
              <a:buNone/>
              <a:defRPr/>
            </a:pPr>
            <a:r>
              <a:rPr lang="de-DE" altLang="de-DE" sz="1400" dirty="0">
                <a:latin typeface="Arial Unicode MS" pitchFamily="34" charset="-128"/>
              </a:rPr>
              <a:t>      in zweifacher Wertung, sowie</a:t>
            </a:r>
          </a:p>
          <a:p>
            <a:pPr marL="285750" indent="-285750" eaLnBrk="1" hangingPunct="1">
              <a:spcBef>
                <a:spcPct val="0"/>
              </a:spcBef>
              <a:buFont typeface="Wingdings" panose="05000000000000000000" pitchFamily="2" charset="2"/>
              <a:buChar char="v"/>
              <a:defRPr/>
            </a:pPr>
            <a:r>
              <a:rPr lang="de-DE" altLang="de-DE" sz="1400" dirty="0">
                <a:latin typeface="Arial Unicode MS" pitchFamily="34" charset="-128"/>
              </a:rPr>
              <a:t>24 bis 28 Halbjahresergebnisse,  darunter </a:t>
            </a:r>
          </a:p>
          <a:p>
            <a:pPr eaLnBrk="1" hangingPunct="1">
              <a:spcBef>
                <a:spcPct val="0"/>
              </a:spcBef>
              <a:buFontTx/>
              <a:buNone/>
              <a:defRPr/>
            </a:pPr>
            <a:r>
              <a:rPr lang="de-DE" altLang="de-DE" sz="1400" dirty="0">
                <a:latin typeface="Arial Unicode MS" pitchFamily="34" charset="-128"/>
              </a:rPr>
              <a:t>      die 12 Halbjahresergebnisse von P3, P4 und P5, </a:t>
            </a:r>
          </a:p>
          <a:p>
            <a:pPr eaLnBrk="1" hangingPunct="1">
              <a:spcBef>
                <a:spcPct val="0"/>
              </a:spcBef>
              <a:buFontTx/>
              <a:buNone/>
              <a:defRPr/>
            </a:pPr>
            <a:r>
              <a:rPr lang="de-DE" altLang="de-DE" sz="1400" dirty="0">
                <a:latin typeface="Arial Unicode MS" pitchFamily="34" charset="-128"/>
              </a:rPr>
              <a:t>      in einfacher Wertung</a:t>
            </a:r>
          </a:p>
          <a:p>
            <a:pPr eaLnBrk="1" hangingPunct="1">
              <a:spcBef>
                <a:spcPct val="0"/>
              </a:spcBef>
              <a:buFontTx/>
              <a:buNone/>
              <a:defRPr/>
            </a:pPr>
            <a:endParaRPr lang="de-DE" altLang="de-DE" sz="200" dirty="0">
              <a:latin typeface="Arial Unicode MS" pitchFamily="34" charset="-128"/>
            </a:endParaRPr>
          </a:p>
          <a:p>
            <a:pPr marL="285750" indent="-285750" eaLnBrk="1" hangingPunct="1">
              <a:spcBef>
                <a:spcPct val="0"/>
              </a:spcBef>
              <a:defRPr/>
            </a:pPr>
            <a:r>
              <a:rPr lang="de-DE" altLang="de-DE" sz="1400" dirty="0">
                <a:latin typeface="Arial Unicode MS" pitchFamily="34" charset="-128"/>
              </a:rPr>
              <a:t>darunter mit weniger als 05 Punkten:</a:t>
            </a:r>
          </a:p>
          <a:p>
            <a:pPr eaLnBrk="1" hangingPunct="1">
              <a:spcBef>
                <a:spcPct val="0"/>
              </a:spcBef>
              <a:buFontTx/>
              <a:buNone/>
              <a:defRPr/>
            </a:pPr>
            <a:r>
              <a:rPr lang="de-DE" altLang="de-DE" sz="1400" dirty="0">
                <a:latin typeface="Arial Unicode MS" pitchFamily="34" charset="-128"/>
              </a:rPr>
              <a:t>      bei 32, 33, 34 Ergebnissen höchstens 6 Wertungen</a:t>
            </a:r>
          </a:p>
          <a:p>
            <a:pPr eaLnBrk="1" hangingPunct="1">
              <a:spcBef>
                <a:spcPct val="0"/>
              </a:spcBef>
              <a:buFontTx/>
              <a:buNone/>
              <a:defRPr/>
            </a:pPr>
            <a:r>
              <a:rPr lang="de-DE" altLang="de-DE" sz="1400" dirty="0">
                <a:latin typeface="Arial Unicode MS" pitchFamily="34" charset="-128"/>
              </a:rPr>
              <a:t>      bei 35 und 36 Ergebnissen höchstens 7 Wertungen</a:t>
            </a:r>
          </a:p>
          <a:p>
            <a:pPr eaLnBrk="1" hangingPunct="1">
              <a:spcBef>
                <a:spcPct val="0"/>
              </a:spcBef>
              <a:buFontTx/>
              <a:buNone/>
              <a:defRPr/>
            </a:pPr>
            <a:r>
              <a:rPr lang="de-DE" altLang="de-DE" sz="1400" dirty="0">
                <a:latin typeface="Arial Unicode MS" pitchFamily="34" charset="-128"/>
              </a:rPr>
              <a:t>      </a:t>
            </a:r>
            <a:r>
              <a:rPr lang="de-DE" altLang="de-DE" sz="1400" i="1" dirty="0">
                <a:latin typeface="Arial Unicode MS" pitchFamily="34" charset="-128"/>
              </a:rPr>
              <a:t>!! dabei insgesamt jeweils höchstens 3 Wertungen</a:t>
            </a:r>
          </a:p>
          <a:p>
            <a:pPr eaLnBrk="1" hangingPunct="1">
              <a:spcBef>
                <a:spcPct val="0"/>
              </a:spcBef>
              <a:buFontTx/>
              <a:buNone/>
              <a:defRPr/>
            </a:pPr>
            <a:r>
              <a:rPr lang="de-DE" altLang="de-DE" sz="1400" i="1" dirty="0">
                <a:latin typeface="Arial Unicode MS" pitchFamily="34" charset="-128"/>
              </a:rPr>
              <a:t>         unter 05 Punkten bei P1, P2 und P3 !!</a:t>
            </a:r>
          </a:p>
          <a:p>
            <a:pPr eaLnBrk="1" hangingPunct="1">
              <a:spcBef>
                <a:spcPct val="0"/>
              </a:spcBef>
              <a:buFontTx/>
              <a:buNone/>
              <a:defRPr/>
            </a:pPr>
            <a:endParaRPr lang="de-DE" altLang="de-DE" sz="1400" dirty="0">
              <a:latin typeface="Arial Unicode MS" pitchFamily="34" charset="-128"/>
            </a:endParaRPr>
          </a:p>
          <a:p>
            <a:pPr eaLnBrk="1" hangingPunct="1">
              <a:spcBef>
                <a:spcPct val="0"/>
              </a:spcBef>
              <a:buFontTx/>
              <a:buNone/>
              <a:defRPr/>
            </a:pPr>
            <a:endParaRPr lang="de-DE" altLang="de-DE" sz="1400" dirty="0">
              <a:latin typeface="Arial Unicode MS" pitchFamily="34" charset="-128"/>
            </a:endParaRPr>
          </a:p>
          <a:p>
            <a:pPr eaLnBrk="1" hangingPunct="1">
              <a:spcBef>
                <a:spcPct val="0"/>
              </a:spcBef>
              <a:buFontTx/>
              <a:buNone/>
              <a:defRPr/>
            </a:pPr>
            <a:endParaRPr lang="de-DE" altLang="de-DE" sz="1600" dirty="0">
              <a:latin typeface="Arial Unicode MS" pitchFamily="34" charset="-128"/>
            </a:endParaRPr>
          </a:p>
        </p:txBody>
      </p:sp>
      <p:sp>
        <p:nvSpPr>
          <p:cNvPr id="33816" name="Text Box 24"/>
          <p:cNvSpPr txBox="1">
            <a:spLocks noChangeArrowheads="1"/>
          </p:cNvSpPr>
          <p:nvPr/>
        </p:nvSpPr>
        <p:spPr bwMode="auto">
          <a:xfrm>
            <a:off x="4699001" y="4335463"/>
            <a:ext cx="3376613" cy="194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dirty="0">
                <a:latin typeface="Arial Unicode MS" panose="020B0604020202020204" pitchFamily="34" charset="-128"/>
              </a:rPr>
              <a:t>Die Prüfungsergebnisse</a:t>
            </a:r>
          </a:p>
          <a:p>
            <a:pPr eaLnBrk="1" hangingPunct="1">
              <a:spcBef>
                <a:spcPct val="0"/>
              </a:spcBef>
              <a:buFontTx/>
              <a:buNone/>
            </a:pPr>
            <a:r>
              <a:rPr lang="de-DE" altLang="de-DE" sz="1600" dirty="0">
                <a:latin typeface="Arial Unicode MS" panose="020B0604020202020204" pitchFamily="34" charset="-128"/>
              </a:rPr>
              <a:t>in den 5 Prüfungsfächern</a:t>
            </a:r>
          </a:p>
          <a:p>
            <a:pPr eaLnBrk="1" hangingPunct="1">
              <a:spcBef>
                <a:spcPct val="0"/>
              </a:spcBef>
              <a:buFontTx/>
              <a:buNone/>
            </a:pPr>
            <a:r>
              <a:rPr lang="de-DE" altLang="de-DE" sz="1600" dirty="0">
                <a:latin typeface="Arial Unicode MS" panose="020B0604020202020204" pitchFamily="34" charset="-128"/>
              </a:rPr>
              <a:t>in vierfacher Wertung:</a:t>
            </a:r>
          </a:p>
          <a:p>
            <a:pPr eaLnBrk="1" hangingPunct="1">
              <a:spcBef>
                <a:spcPct val="0"/>
              </a:spcBef>
            </a:pPr>
            <a:r>
              <a:rPr lang="de-DE" altLang="de-DE" sz="1400" dirty="0">
                <a:latin typeface="Arial Unicode MS" panose="020B0604020202020204" pitchFamily="34" charset="-128"/>
              </a:rPr>
              <a:t> 3 Prüfungsfächer mit jeweils </a:t>
            </a:r>
          </a:p>
          <a:p>
            <a:pPr eaLnBrk="1" hangingPunct="1">
              <a:spcBef>
                <a:spcPct val="0"/>
              </a:spcBef>
              <a:buFontTx/>
              <a:buNone/>
            </a:pPr>
            <a:r>
              <a:rPr lang="de-DE" altLang="de-DE" sz="1400" dirty="0">
                <a:latin typeface="Arial Unicode MS" panose="020B0604020202020204" pitchFamily="34" charset="-128"/>
              </a:rPr>
              <a:t>  mindestens 20 Punkten</a:t>
            </a:r>
          </a:p>
          <a:p>
            <a:pPr eaLnBrk="1" hangingPunct="1">
              <a:spcBef>
                <a:spcPct val="0"/>
              </a:spcBef>
            </a:pPr>
            <a:r>
              <a:rPr lang="de-DE" altLang="de-DE" sz="1400" dirty="0">
                <a:latin typeface="Arial Unicode MS" panose="020B0604020202020204" pitchFamily="34" charset="-128"/>
              </a:rPr>
              <a:t> statt P4 besondere Lernleistung </a:t>
            </a:r>
          </a:p>
          <a:p>
            <a:pPr eaLnBrk="1" hangingPunct="1">
              <a:spcBef>
                <a:spcPct val="0"/>
              </a:spcBef>
              <a:buFontTx/>
              <a:buNone/>
            </a:pPr>
            <a:r>
              <a:rPr lang="de-DE" altLang="de-DE" sz="1400" dirty="0">
                <a:latin typeface="Arial Unicode MS" panose="020B0604020202020204" pitchFamily="34" charset="-128"/>
              </a:rPr>
              <a:t>  möglich, statt P5 Präsentationsprüfung</a:t>
            </a:r>
          </a:p>
          <a:p>
            <a:pPr eaLnBrk="1" hangingPunct="1">
              <a:spcBef>
                <a:spcPct val="0"/>
              </a:spcBef>
              <a:buFontTx/>
              <a:buNone/>
            </a:pPr>
            <a:endParaRPr lang="de-DE" altLang="de-DE" sz="1600" dirty="0">
              <a:latin typeface="Arial Unicode MS" panose="020B0604020202020204" pitchFamily="34" charset="-128"/>
            </a:endParaRPr>
          </a:p>
        </p:txBody>
      </p:sp>
      <p:pic>
        <p:nvPicPr>
          <p:cNvPr id="49160" name="Picture 36" descr="PhVN-Logo_bla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3975" y="63579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4" descr="http://abi09.sghm.de/img/affiliates/vikilu.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896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824"/>
                                        </p:tgtEl>
                                        <p:attrNameLst>
                                          <p:attrName>style.visibility</p:attrName>
                                        </p:attrNameLst>
                                      </p:cBhvr>
                                      <p:to>
                                        <p:strVal val="visible"/>
                                      </p:to>
                                    </p:set>
                                    <p:animEffect transition="in" filter="fade">
                                      <p:cBhvr>
                                        <p:cTn id="12" dur="500"/>
                                        <p:tgtEl>
                                          <p:spTgt spid="338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815"/>
                                        </p:tgtEl>
                                        <p:attrNameLst>
                                          <p:attrName>style.visibility</p:attrName>
                                        </p:attrNameLst>
                                      </p:cBhvr>
                                      <p:to>
                                        <p:strVal val="visible"/>
                                      </p:to>
                                    </p:set>
                                    <p:animEffect transition="in" filter="fade">
                                      <p:cBhvr>
                                        <p:cTn id="17" dur="500"/>
                                        <p:tgtEl>
                                          <p:spTgt spid="338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823"/>
                                        </p:tgtEl>
                                        <p:attrNameLst>
                                          <p:attrName>style.visibility</p:attrName>
                                        </p:attrNameLst>
                                      </p:cBhvr>
                                      <p:to>
                                        <p:strVal val="visible"/>
                                      </p:to>
                                    </p:set>
                                    <p:animEffect transition="in" filter="fade">
                                      <p:cBhvr>
                                        <p:cTn id="22" dur="500"/>
                                        <p:tgtEl>
                                          <p:spTgt spid="338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816"/>
                                        </p:tgtEl>
                                        <p:attrNameLst>
                                          <p:attrName>style.visibility</p:attrName>
                                        </p:attrNameLst>
                                      </p:cBhvr>
                                      <p:to>
                                        <p:strVal val="visible"/>
                                      </p:to>
                                    </p:set>
                                    <p:animEffect transition="in" filter="fade">
                                      <p:cBhvr>
                                        <p:cTn id="27" dur="500"/>
                                        <p:tgtEl>
                                          <p:spTgt spid="33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3795" grpId="0" animBg="0"/>
      <p:bldP spid="33815" grpId="0" autoUpdateAnimBg="0"/>
      <p:bldP spid="3381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2" descr="http://bilder.t-online.de/b/40/73/90/22/id_40739022/tid_da/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64" y="1625600"/>
            <a:ext cx="61055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92"/>
          <p:cNvSpPr txBox="1">
            <a:spLocks noChangeArrowheads="1"/>
          </p:cNvSpPr>
          <p:nvPr/>
        </p:nvSpPr>
        <p:spPr bwMode="auto">
          <a:xfrm>
            <a:off x="2457451" y="630238"/>
            <a:ext cx="7396163"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400">
                <a:latin typeface="Arial Unicode MS" panose="020B0604020202020204" pitchFamily="34" charset="-128"/>
              </a:rPr>
              <a:t>Verweildauer in der gymnasialen Oberstufe</a:t>
            </a:r>
          </a:p>
        </p:txBody>
      </p:sp>
      <p:pic>
        <p:nvPicPr>
          <p:cNvPr id="4" name="Picture 124" descr="http://abi09.sghm.de/img/affiliates/vikilu.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366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8804" name="Group 132"/>
          <p:cNvGrpSpPr>
            <a:grpSpLocks/>
          </p:cNvGrpSpPr>
          <p:nvPr/>
        </p:nvGrpSpPr>
        <p:grpSpPr bwMode="auto">
          <a:xfrm>
            <a:off x="2066926" y="441326"/>
            <a:ext cx="7788275" cy="867739"/>
            <a:chOff x="427" y="323"/>
            <a:chExt cx="4906" cy="629"/>
          </a:xfrm>
        </p:grpSpPr>
        <p:sp>
          <p:nvSpPr>
            <p:cNvPr id="51250" name="Text Box 8"/>
            <p:cNvSpPr txBox="1">
              <a:spLocks noChangeArrowheads="1"/>
            </p:cNvSpPr>
            <p:nvPr/>
          </p:nvSpPr>
          <p:spPr bwMode="auto">
            <a:xfrm>
              <a:off x="451" y="683"/>
              <a:ext cx="46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800">
                  <a:latin typeface="Arial Unicode MS" panose="020B0604020202020204" pitchFamily="34" charset="-128"/>
                </a:rPr>
                <a:t>		Höchstzeit:	4 Jahre</a:t>
              </a:r>
              <a:endParaRPr lang="de-DE" altLang="de-DE" sz="1600" baseline="30000">
                <a:latin typeface="Arial Unicode MS" panose="020B0604020202020204" pitchFamily="34" charset="-128"/>
              </a:endParaRPr>
            </a:p>
          </p:txBody>
        </p:sp>
        <p:sp>
          <p:nvSpPr>
            <p:cNvPr id="51251" name="Text Box 9"/>
            <p:cNvSpPr txBox="1">
              <a:spLocks noChangeArrowheads="1"/>
            </p:cNvSpPr>
            <p:nvPr/>
          </p:nvSpPr>
          <p:spPr bwMode="auto">
            <a:xfrm>
              <a:off x="451" y="516"/>
              <a:ext cx="46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800" dirty="0">
                  <a:latin typeface="Arial Unicode MS" panose="020B0604020202020204" pitchFamily="34" charset="-128"/>
                </a:rPr>
                <a:t>		Mindestzeit:	2 Jahre (Überspringen des 11. Jahrgangs)</a:t>
              </a:r>
            </a:p>
          </p:txBody>
        </p:sp>
        <p:grpSp>
          <p:nvGrpSpPr>
            <p:cNvPr id="51252" name="Group 12"/>
            <p:cNvGrpSpPr>
              <a:grpSpLocks/>
            </p:cNvGrpSpPr>
            <p:nvPr/>
          </p:nvGrpSpPr>
          <p:grpSpPr bwMode="auto">
            <a:xfrm>
              <a:off x="427" y="323"/>
              <a:ext cx="4906" cy="608"/>
              <a:chOff x="498" y="459"/>
              <a:chExt cx="4907" cy="608"/>
            </a:xfrm>
          </p:grpSpPr>
          <p:sp>
            <p:nvSpPr>
              <p:cNvPr id="51253" name="Rectangle 7"/>
              <p:cNvSpPr>
                <a:spLocks noChangeArrowheads="1"/>
              </p:cNvSpPr>
              <p:nvPr/>
            </p:nvSpPr>
            <p:spPr bwMode="auto">
              <a:xfrm>
                <a:off x="498" y="459"/>
                <a:ext cx="4907" cy="608"/>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51254" name="Text Box 10"/>
              <p:cNvSpPr txBox="1">
                <a:spLocks noChangeArrowheads="1"/>
              </p:cNvSpPr>
              <p:nvPr/>
            </p:nvSpPr>
            <p:spPr bwMode="auto">
              <a:xfrm>
                <a:off x="523" y="483"/>
                <a:ext cx="463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800">
                    <a:latin typeface="Arial Unicode MS" panose="020B0604020202020204" pitchFamily="34" charset="-128"/>
                  </a:rPr>
                  <a:t>		Regelfall:	3 Jahre</a:t>
                </a:r>
              </a:p>
            </p:txBody>
          </p:sp>
        </p:grpSp>
      </p:grpSp>
      <p:sp>
        <p:nvSpPr>
          <p:cNvPr id="28685" name="Text Box 13"/>
          <p:cNvSpPr txBox="1">
            <a:spLocks noChangeArrowheads="1"/>
          </p:cNvSpPr>
          <p:nvPr/>
        </p:nvSpPr>
        <p:spPr bwMode="auto">
          <a:xfrm>
            <a:off x="3111500" y="1341439"/>
            <a:ext cx="3867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800">
                <a:latin typeface="Arial Unicode MS" panose="020B0604020202020204" pitchFamily="34" charset="-128"/>
              </a:rPr>
              <a:t>Überschreitung der Regelzeit</a:t>
            </a:r>
          </a:p>
        </p:txBody>
      </p:sp>
      <p:sp>
        <p:nvSpPr>
          <p:cNvPr id="28686" name="Text Box 14"/>
          <p:cNvSpPr txBox="1">
            <a:spLocks noChangeArrowheads="1"/>
          </p:cNvSpPr>
          <p:nvPr/>
        </p:nvSpPr>
        <p:spPr bwMode="auto">
          <a:xfrm>
            <a:off x="2770189" y="1641476"/>
            <a:ext cx="5773737" cy="244475"/>
          </a:xfrm>
          <a:prstGeom prst="rect">
            <a:avLst/>
          </a:prstGeom>
          <a:solidFill>
            <a:srgbClr val="FFFFB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rPr>
              <a:t>1.   </a:t>
            </a:r>
            <a:r>
              <a:rPr lang="de-DE" altLang="de-DE" sz="1600">
                <a:solidFill>
                  <a:srgbClr val="000000"/>
                </a:solidFill>
                <a:latin typeface="Arial Unicode MS" panose="020B0604020202020204" pitchFamily="34" charset="-128"/>
              </a:rPr>
              <a:t>Rücktritt nach dem 1. Halbjahr der Qualifikationsphase</a:t>
            </a:r>
            <a:r>
              <a:rPr lang="de-DE" altLang="de-DE" sz="1600">
                <a:latin typeface="Arial Unicode MS" panose="020B0604020202020204" pitchFamily="34" charset="-128"/>
              </a:rPr>
              <a:t> oder </a:t>
            </a:r>
          </a:p>
        </p:txBody>
      </p:sp>
      <p:sp>
        <p:nvSpPr>
          <p:cNvPr id="28687" name="Text Box 15"/>
          <p:cNvSpPr txBox="1">
            <a:spLocks noChangeArrowheads="1"/>
          </p:cNvSpPr>
          <p:nvPr/>
        </p:nvSpPr>
        <p:spPr bwMode="auto">
          <a:xfrm>
            <a:off x="2763838" y="1911351"/>
            <a:ext cx="6113462" cy="244475"/>
          </a:xfrm>
          <a:prstGeom prst="rect">
            <a:avLst/>
          </a:prstGeom>
          <a:solidFill>
            <a:srgbClr val="D6FE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rPr>
              <a:t>2.   Rücktritt nach dem 2. Halbjahr der Qualifikationsphase oder</a:t>
            </a:r>
          </a:p>
        </p:txBody>
      </p:sp>
      <p:sp>
        <p:nvSpPr>
          <p:cNvPr id="28688" name="Text Box 16"/>
          <p:cNvSpPr txBox="1">
            <a:spLocks noChangeArrowheads="1"/>
          </p:cNvSpPr>
          <p:nvPr/>
        </p:nvSpPr>
        <p:spPr bwMode="auto">
          <a:xfrm>
            <a:off x="2765426" y="2465389"/>
            <a:ext cx="6113463" cy="244475"/>
          </a:xfrm>
          <a:prstGeom prst="rect">
            <a:avLst/>
          </a:prstGeom>
          <a:solidFill>
            <a:srgbClr val="E5F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rPr>
              <a:t>4.   Rücktritt nach dem 4. Halbjahr der Qualifikationsphase</a:t>
            </a:r>
          </a:p>
        </p:txBody>
      </p:sp>
      <p:sp>
        <p:nvSpPr>
          <p:cNvPr id="28689" name="Text Box 17"/>
          <p:cNvSpPr txBox="1">
            <a:spLocks noChangeArrowheads="1"/>
          </p:cNvSpPr>
          <p:nvPr/>
        </p:nvSpPr>
        <p:spPr bwMode="auto">
          <a:xfrm>
            <a:off x="2759076" y="2203451"/>
            <a:ext cx="6113463" cy="244475"/>
          </a:xfrm>
          <a:prstGeom prst="rect">
            <a:avLst/>
          </a:prstGeom>
          <a:solidFill>
            <a:srgbClr val="FFE5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rPr>
              <a:t>3.   Rücktritt nach dem 3. Halbjahr der Qualifikationsphase oder</a:t>
            </a:r>
          </a:p>
        </p:txBody>
      </p:sp>
      <p:pic>
        <p:nvPicPr>
          <p:cNvPr id="51208" name="Picture 91"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064" y="6429376"/>
            <a:ext cx="3190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92"/>
          <p:cNvSpPr txBox="1">
            <a:spLocks noChangeArrowheads="1"/>
          </p:cNvSpPr>
          <p:nvPr/>
        </p:nvSpPr>
        <p:spPr bwMode="auto">
          <a:xfrm>
            <a:off x="2397126" y="0"/>
            <a:ext cx="7396163"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400">
                <a:latin typeface="Arial Unicode MS" panose="020B0604020202020204" pitchFamily="34" charset="-128"/>
              </a:rPr>
              <a:t>Verweildauer in der gymnasialen Oberstufe</a:t>
            </a:r>
          </a:p>
        </p:txBody>
      </p:sp>
      <p:sp>
        <p:nvSpPr>
          <p:cNvPr id="24639" name="Text Box 18"/>
          <p:cNvSpPr txBox="1">
            <a:spLocks noChangeArrowheads="1"/>
          </p:cNvSpPr>
          <p:nvPr/>
        </p:nvSpPr>
        <p:spPr bwMode="auto">
          <a:xfrm>
            <a:off x="3103564" y="2701926"/>
            <a:ext cx="5292725" cy="246063"/>
          </a:xfrm>
          <a:prstGeom prst="rect">
            <a:avLst/>
          </a:prstGeom>
          <a:solidFill>
            <a:srgbClr val="E5F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sym typeface="Wingdings" panose="05000000000000000000" pitchFamily="2" charset="2"/>
              </a:rPr>
              <a:t></a:t>
            </a:r>
            <a:r>
              <a:rPr lang="de-DE" altLang="de-DE" sz="1600">
                <a:latin typeface="Arial Unicode MS" panose="020B0604020202020204" pitchFamily="34" charset="-128"/>
              </a:rPr>
              <a:t> Keine Meldung zur Abiturprüfung</a:t>
            </a:r>
          </a:p>
        </p:txBody>
      </p:sp>
      <p:sp>
        <p:nvSpPr>
          <p:cNvPr id="28785" name="Text Box 113"/>
          <p:cNvSpPr txBox="1">
            <a:spLocks noChangeArrowheads="1"/>
          </p:cNvSpPr>
          <p:nvPr/>
        </p:nvSpPr>
        <p:spPr bwMode="auto">
          <a:xfrm>
            <a:off x="3111501" y="3216276"/>
            <a:ext cx="3319463" cy="246063"/>
          </a:xfrm>
          <a:prstGeom prst="rect">
            <a:avLst/>
          </a:prstGeom>
          <a:solidFill>
            <a:srgbClr val="E5F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sym typeface="Wingdings" panose="05000000000000000000" pitchFamily="2" charset="2"/>
              </a:rPr>
              <a:t></a:t>
            </a:r>
            <a:r>
              <a:rPr lang="de-DE" altLang="de-DE" sz="1600">
                <a:latin typeface="Arial Unicode MS" panose="020B0604020202020204" pitchFamily="34" charset="-128"/>
              </a:rPr>
              <a:t> Nichtzulassung zur Abiturprüfung</a:t>
            </a:r>
          </a:p>
        </p:txBody>
      </p:sp>
      <p:sp>
        <p:nvSpPr>
          <p:cNvPr id="28786" name="Text Box 114"/>
          <p:cNvSpPr txBox="1">
            <a:spLocks noChangeArrowheads="1"/>
          </p:cNvSpPr>
          <p:nvPr/>
        </p:nvSpPr>
        <p:spPr bwMode="auto">
          <a:xfrm>
            <a:off x="2397125" y="3489326"/>
            <a:ext cx="75501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sym typeface="Wingdings" panose="05000000000000000000" pitchFamily="2" charset="2"/>
              </a:rPr>
              <a:t>Zusätzlich möglich: Härtefall sowie </a:t>
            </a:r>
            <a:r>
              <a:rPr lang="de-DE" altLang="de-DE" sz="1600">
                <a:latin typeface="Arial Unicode MS" panose="020B0604020202020204" pitchFamily="34" charset="-128"/>
              </a:rPr>
              <a:t>Wiederholung nach Nichtbestehen des Abiturs </a:t>
            </a:r>
          </a:p>
        </p:txBody>
      </p:sp>
      <p:grpSp>
        <p:nvGrpSpPr>
          <p:cNvPr id="28803" name="Group 131"/>
          <p:cNvGrpSpPr>
            <a:grpSpLocks/>
          </p:cNvGrpSpPr>
          <p:nvPr/>
        </p:nvGrpSpPr>
        <p:grpSpPr bwMode="auto">
          <a:xfrm>
            <a:off x="2014539" y="3925888"/>
            <a:ext cx="3076575" cy="2747962"/>
            <a:chOff x="434" y="2371"/>
            <a:chExt cx="1818" cy="1731"/>
          </a:xfrm>
        </p:grpSpPr>
        <p:grpSp>
          <p:nvGrpSpPr>
            <p:cNvPr id="51240" name="Group 23"/>
            <p:cNvGrpSpPr>
              <a:grpSpLocks/>
            </p:cNvGrpSpPr>
            <p:nvPr/>
          </p:nvGrpSpPr>
          <p:grpSpPr bwMode="auto">
            <a:xfrm>
              <a:off x="465" y="2392"/>
              <a:ext cx="1733" cy="194"/>
              <a:chOff x="694" y="967"/>
              <a:chExt cx="1354" cy="258"/>
            </a:xfrm>
          </p:grpSpPr>
          <p:sp>
            <p:nvSpPr>
              <p:cNvPr id="51248" name="Text Box 24"/>
              <p:cNvSpPr txBox="1">
                <a:spLocks noChangeArrowheads="1"/>
              </p:cNvSpPr>
              <p:nvPr/>
            </p:nvSpPr>
            <p:spPr bwMode="auto">
              <a:xfrm>
                <a:off x="694" y="967"/>
                <a:ext cx="679" cy="25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11.1</a:t>
                </a:r>
              </a:p>
            </p:txBody>
          </p:sp>
          <p:sp>
            <p:nvSpPr>
              <p:cNvPr id="51249" name="Text Box 25"/>
              <p:cNvSpPr txBox="1">
                <a:spLocks noChangeArrowheads="1"/>
              </p:cNvSpPr>
              <p:nvPr/>
            </p:nvSpPr>
            <p:spPr bwMode="auto">
              <a:xfrm>
                <a:off x="1372" y="967"/>
                <a:ext cx="676" cy="25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11.2</a:t>
                </a:r>
              </a:p>
            </p:txBody>
          </p:sp>
        </p:grpSp>
        <p:sp>
          <p:nvSpPr>
            <p:cNvPr id="51241" name="Text Box 26"/>
            <p:cNvSpPr txBox="1">
              <a:spLocks noChangeArrowheads="1"/>
            </p:cNvSpPr>
            <p:nvPr/>
          </p:nvSpPr>
          <p:spPr bwMode="auto">
            <a:xfrm>
              <a:off x="465" y="2606"/>
              <a:ext cx="1733" cy="3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400">
                  <a:latin typeface="Arial Unicode MS" panose="020B0604020202020204" pitchFamily="34" charset="-128"/>
                </a:rPr>
                <a:t>Einführungsphase</a:t>
              </a:r>
            </a:p>
          </p:txBody>
        </p:sp>
        <p:sp>
          <p:nvSpPr>
            <p:cNvPr id="51242" name="Line 52"/>
            <p:cNvSpPr>
              <a:spLocks noChangeShapeType="1"/>
            </p:cNvSpPr>
            <p:nvPr/>
          </p:nvSpPr>
          <p:spPr bwMode="auto">
            <a:xfrm flipH="1">
              <a:off x="1329" y="3328"/>
              <a:ext cx="5" cy="76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51243" name="Group 125"/>
            <p:cNvGrpSpPr>
              <a:grpSpLocks/>
            </p:cNvGrpSpPr>
            <p:nvPr/>
          </p:nvGrpSpPr>
          <p:grpSpPr bwMode="auto">
            <a:xfrm>
              <a:off x="434" y="2371"/>
              <a:ext cx="1818" cy="1731"/>
              <a:chOff x="434" y="2371"/>
              <a:chExt cx="1818" cy="1719"/>
            </a:xfrm>
          </p:grpSpPr>
          <p:grpSp>
            <p:nvGrpSpPr>
              <p:cNvPr id="51244" name="Group 94"/>
              <p:cNvGrpSpPr>
                <a:grpSpLocks/>
              </p:cNvGrpSpPr>
              <p:nvPr/>
            </p:nvGrpSpPr>
            <p:grpSpPr bwMode="auto">
              <a:xfrm>
                <a:off x="744" y="3010"/>
                <a:ext cx="1508" cy="153"/>
                <a:chOff x="979" y="3282"/>
                <a:chExt cx="969" cy="134"/>
              </a:xfrm>
            </p:grpSpPr>
            <p:sp>
              <p:nvSpPr>
                <p:cNvPr id="51246" name="Text Box 59"/>
                <p:cNvSpPr txBox="1">
                  <a:spLocks noChangeArrowheads="1"/>
                </p:cNvSpPr>
                <p:nvPr/>
              </p:nvSpPr>
              <p:spPr bwMode="auto">
                <a:xfrm>
                  <a:off x="979" y="3282"/>
                  <a:ext cx="11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de-DE" altLang="de-DE" sz="1600">
                    <a:latin typeface="Arial Unicode MS" panose="020B0604020202020204" pitchFamily="34" charset="-128"/>
                  </a:endParaRPr>
                </a:p>
              </p:txBody>
            </p:sp>
            <p:sp>
              <p:nvSpPr>
                <p:cNvPr id="51247" name="Text Box 60"/>
                <p:cNvSpPr txBox="1">
                  <a:spLocks noChangeArrowheads="1"/>
                </p:cNvSpPr>
                <p:nvPr/>
              </p:nvSpPr>
              <p:spPr bwMode="auto">
                <a:xfrm>
                  <a:off x="1111" y="3283"/>
                  <a:ext cx="837" cy="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de-DE" altLang="de-DE" sz="1400">
                    <a:latin typeface="Arial Unicode MS" panose="020B0604020202020204" pitchFamily="34" charset="-128"/>
                  </a:endParaRPr>
                </a:p>
              </p:txBody>
            </p:sp>
          </p:grpSp>
          <p:sp>
            <p:nvSpPr>
              <p:cNvPr id="51245" name="Rectangle 21"/>
              <p:cNvSpPr>
                <a:spLocks noChangeArrowheads="1"/>
              </p:cNvSpPr>
              <p:nvPr/>
            </p:nvSpPr>
            <p:spPr bwMode="auto">
              <a:xfrm>
                <a:off x="434" y="2371"/>
                <a:ext cx="1801" cy="1719"/>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grpSp>
      </p:grpSp>
      <p:grpSp>
        <p:nvGrpSpPr>
          <p:cNvPr id="28802" name="Group 130"/>
          <p:cNvGrpSpPr>
            <a:grpSpLocks/>
          </p:cNvGrpSpPr>
          <p:nvPr/>
        </p:nvGrpSpPr>
        <p:grpSpPr bwMode="auto">
          <a:xfrm>
            <a:off x="4306889" y="3917950"/>
            <a:ext cx="5565775" cy="2749550"/>
            <a:chOff x="1786" y="2371"/>
            <a:chExt cx="3506" cy="1732"/>
          </a:xfrm>
        </p:grpSpPr>
        <p:grpSp>
          <p:nvGrpSpPr>
            <p:cNvPr id="51226" name="Group 129"/>
            <p:cNvGrpSpPr>
              <a:grpSpLocks/>
            </p:cNvGrpSpPr>
            <p:nvPr/>
          </p:nvGrpSpPr>
          <p:grpSpPr bwMode="auto">
            <a:xfrm>
              <a:off x="2272" y="2371"/>
              <a:ext cx="3020" cy="1732"/>
              <a:chOff x="2272" y="2371"/>
              <a:chExt cx="3020" cy="1732"/>
            </a:xfrm>
          </p:grpSpPr>
          <p:grpSp>
            <p:nvGrpSpPr>
              <p:cNvPr id="51228" name="Group 87"/>
              <p:cNvGrpSpPr>
                <a:grpSpLocks/>
              </p:cNvGrpSpPr>
              <p:nvPr/>
            </p:nvGrpSpPr>
            <p:grpSpPr bwMode="auto">
              <a:xfrm>
                <a:off x="2272" y="2371"/>
                <a:ext cx="3020" cy="1732"/>
                <a:chOff x="1964" y="2422"/>
                <a:chExt cx="2248" cy="1504"/>
              </a:xfrm>
            </p:grpSpPr>
            <p:sp>
              <p:nvSpPr>
                <p:cNvPr id="51232" name="Rectangle 28"/>
                <p:cNvSpPr>
                  <a:spLocks noChangeArrowheads="1"/>
                </p:cNvSpPr>
                <p:nvPr/>
              </p:nvSpPr>
              <p:spPr bwMode="auto">
                <a:xfrm>
                  <a:off x="1964" y="2422"/>
                  <a:ext cx="2248" cy="1504"/>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grpSp>
              <p:nvGrpSpPr>
                <p:cNvPr id="51233" name="Group 30"/>
                <p:cNvGrpSpPr>
                  <a:grpSpLocks/>
                </p:cNvGrpSpPr>
                <p:nvPr/>
              </p:nvGrpSpPr>
              <p:grpSpPr bwMode="auto">
                <a:xfrm>
                  <a:off x="1989" y="2446"/>
                  <a:ext cx="1103" cy="168"/>
                  <a:chOff x="695" y="968"/>
                  <a:chExt cx="1353" cy="359"/>
                </a:xfrm>
              </p:grpSpPr>
              <p:sp>
                <p:nvSpPr>
                  <p:cNvPr id="51238" name="Text Box 31"/>
                  <p:cNvSpPr txBox="1">
                    <a:spLocks noChangeArrowheads="1"/>
                  </p:cNvSpPr>
                  <p:nvPr/>
                </p:nvSpPr>
                <p:spPr bwMode="auto">
                  <a:xfrm>
                    <a:off x="695" y="968"/>
                    <a:ext cx="680" cy="35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12.1</a:t>
                    </a:r>
                  </a:p>
                </p:txBody>
              </p:sp>
              <p:sp>
                <p:nvSpPr>
                  <p:cNvPr id="51239" name="Text Box 32"/>
                  <p:cNvSpPr txBox="1">
                    <a:spLocks noChangeArrowheads="1"/>
                  </p:cNvSpPr>
                  <p:nvPr/>
                </p:nvSpPr>
                <p:spPr bwMode="auto">
                  <a:xfrm>
                    <a:off x="1371" y="968"/>
                    <a:ext cx="677" cy="35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12.2</a:t>
                    </a:r>
                  </a:p>
                </p:txBody>
              </p:sp>
            </p:grpSp>
            <p:grpSp>
              <p:nvGrpSpPr>
                <p:cNvPr id="51234" name="Group 33"/>
                <p:cNvGrpSpPr>
                  <a:grpSpLocks/>
                </p:cNvGrpSpPr>
                <p:nvPr/>
              </p:nvGrpSpPr>
              <p:grpSpPr bwMode="auto">
                <a:xfrm>
                  <a:off x="3086" y="2446"/>
                  <a:ext cx="1103" cy="168"/>
                  <a:chOff x="692" y="968"/>
                  <a:chExt cx="1354" cy="359"/>
                </a:xfrm>
              </p:grpSpPr>
              <p:sp>
                <p:nvSpPr>
                  <p:cNvPr id="51236" name="Text Box 34"/>
                  <p:cNvSpPr txBox="1">
                    <a:spLocks noChangeArrowheads="1"/>
                  </p:cNvSpPr>
                  <p:nvPr/>
                </p:nvSpPr>
                <p:spPr bwMode="auto">
                  <a:xfrm>
                    <a:off x="692" y="968"/>
                    <a:ext cx="680" cy="35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13.1</a:t>
                    </a:r>
                  </a:p>
                </p:txBody>
              </p:sp>
              <p:sp>
                <p:nvSpPr>
                  <p:cNvPr id="51237" name="Text Box 35"/>
                  <p:cNvSpPr txBox="1">
                    <a:spLocks noChangeArrowheads="1"/>
                  </p:cNvSpPr>
                  <p:nvPr/>
                </p:nvSpPr>
                <p:spPr bwMode="auto">
                  <a:xfrm>
                    <a:off x="1370" y="968"/>
                    <a:ext cx="676" cy="35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400">
                        <a:latin typeface="Arial Unicode MS" panose="020B0604020202020204" pitchFamily="34" charset="-128"/>
                      </a:rPr>
                      <a:t>13.2</a:t>
                    </a:r>
                  </a:p>
                </p:txBody>
              </p:sp>
            </p:grpSp>
            <p:sp>
              <p:nvSpPr>
                <p:cNvPr id="51235" name="Text Box 36"/>
                <p:cNvSpPr txBox="1">
                  <a:spLocks noChangeArrowheads="1"/>
                </p:cNvSpPr>
                <p:nvPr/>
              </p:nvSpPr>
              <p:spPr bwMode="auto">
                <a:xfrm>
                  <a:off x="1991" y="2652"/>
                  <a:ext cx="2198" cy="26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400">
                      <a:latin typeface="Arial Unicode MS" panose="020B0604020202020204" pitchFamily="34" charset="-128"/>
                    </a:rPr>
                    <a:t>Qualifikationsphase</a:t>
                  </a:r>
                </a:p>
              </p:txBody>
            </p:sp>
          </p:grpSp>
          <p:sp>
            <p:nvSpPr>
              <p:cNvPr id="51229" name="Line 54"/>
              <p:cNvSpPr>
                <a:spLocks noChangeShapeType="1"/>
              </p:cNvSpPr>
              <p:nvPr/>
            </p:nvSpPr>
            <p:spPr bwMode="auto">
              <a:xfrm flipH="1">
                <a:off x="3053" y="2941"/>
                <a:ext cx="2" cy="1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sp>
            <p:nvSpPr>
              <p:cNvPr id="51230" name="Line 71"/>
              <p:cNvSpPr>
                <a:spLocks noChangeShapeType="1"/>
              </p:cNvSpPr>
              <p:nvPr/>
            </p:nvSpPr>
            <p:spPr bwMode="auto">
              <a:xfrm flipH="1">
                <a:off x="3789" y="2941"/>
                <a:ext cx="1" cy="114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sp>
            <p:nvSpPr>
              <p:cNvPr id="51231" name="Line 72"/>
              <p:cNvSpPr>
                <a:spLocks noChangeShapeType="1"/>
              </p:cNvSpPr>
              <p:nvPr/>
            </p:nvSpPr>
            <p:spPr bwMode="auto">
              <a:xfrm>
                <a:off x="4530" y="2944"/>
                <a:ext cx="0" cy="1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sp>
          <p:nvSpPr>
            <p:cNvPr id="51227" name="Text Box 65"/>
            <p:cNvSpPr txBox="1">
              <a:spLocks noChangeArrowheads="1"/>
            </p:cNvSpPr>
            <p:nvPr/>
          </p:nvSpPr>
          <p:spPr bwMode="auto">
            <a:xfrm>
              <a:off x="1786" y="3630"/>
              <a:ext cx="15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de-DE" altLang="de-DE" sz="1600">
                <a:latin typeface="Arial Unicode MS" panose="020B0604020202020204" pitchFamily="34" charset="-128"/>
              </a:endParaRPr>
            </a:p>
          </p:txBody>
        </p:sp>
      </p:grpSp>
      <p:grpSp>
        <p:nvGrpSpPr>
          <p:cNvPr id="28739" name="Group 67"/>
          <p:cNvGrpSpPr>
            <a:grpSpLocks/>
          </p:cNvGrpSpPr>
          <p:nvPr/>
        </p:nvGrpSpPr>
        <p:grpSpPr bwMode="auto">
          <a:xfrm>
            <a:off x="5160963" y="4616254"/>
            <a:ext cx="2379662" cy="600239"/>
            <a:chOff x="956" y="2564"/>
            <a:chExt cx="1164" cy="331"/>
          </a:xfrm>
          <a:solidFill>
            <a:srgbClr val="D6FEC6"/>
          </a:solidFill>
        </p:grpSpPr>
        <p:sp>
          <p:nvSpPr>
            <p:cNvPr id="25635" name="AutoShape 68"/>
            <p:cNvSpPr>
              <a:spLocks noChangeArrowheads="1"/>
            </p:cNvSpPr>
            <p:nvPr/>
          </p:nvSpPr>
          <p:spPr bwMode="auto">
            <a:xfrm>
              <a:off x="956" y="2564"/>
              <a:ext cx="1164" cy="331"/>
            </a:xfrm>
            <a:prstGeom prst="leftArrow">
              <a:avLst>
                <a:gd name="adj1" fmla="val 56157"/>
                <a:gd name="adj2" fmla="val 111923"/>
              </a:avLst>
            </a:pr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de-DE" altLang="de-DE" sz="1600">
                <a:solidFill>
                  <a:srgbClr val="FF0000"/>
                </a:solidFill>
                <a:latin typeface="Arial Unicode MS" pitchFamily="34" charset="-128"/>
              </a:endParaRPr>
            </a:p>
          </p:txBody>
        </p:sp>
        <p:sp>
          <p:nvSpPr>
            <p:cNvPr id="25636" name="Text Box 69"/>
            <p:cNvSpPr txBox="1">
              <a:spLocks noChangeArrowheads="1"/>
            </p:cNvSpPr>
            <p:nvPr/>
          </p:nvSpPr>
          <p:spPr bwMode="auto">
            <a:xfrm>
              <a:off x="1139" y="2665"/>
              <a:ext cx="114" cy="136"/>
            </a:xfrm>
            <a:prstGeom prst="rect">
              <a:avLst/>
            </a:prstGeom>
            <a:gr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de-DE" altLang="de-DE" sz="1600">
                  <a:latin typeface="Arial Unicode MS" pitchFamily="34" charset="-128"/>
                </a:rPr>
                <a:t>2</a:t>
              </a:r>
            </a:p>
          </p:txBody>
        </p:sp>
        <p:sp>
          <p:nvSpPr>
            <p:cNvPr id="25637" name="Text Box 70"/>
            <p:cNvSpPr txBox="1">
              <a:spLocks noChangeArrowheads="1"/>
            </p:cNvSpPr>
            <p:nvPr/>
          </p:nvSpPr>
          <p:spPr bwMode="auto">
            <a:xfrm>
              <a:off x="1276" y="2667"/>
              <a:ext cx="744" cy="118"/>
            </a:xfrm>
            <a:prstGeom prst="rect">
              <a:avLst/>
            </a:prstGeom>
            <a:gr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de-DE" altLang="de-DE" sz="1400">
                  <a:latin typeface="Arial Unicode MS" pitchFamily="34" charset="-128"/>
                </a:rPr>
                <a:t>        Rücktritt</a:t>
              </a:r>
            </a:p>
          </p:txBody>
        </p:sp>
      </p:grpSp>
      <p:grpSp>
        <p:nvGrpSpPr>
          <p:cNvPr id="28746" name="Group 74"/>
          <p:cNvGrpSpPr>
            <a:grpSpLocks/>
          </p:cNvGrpSpPr>
          <p:nvPr/>
        </p:nvGrpSpPr>
        <p:grpSpPr bwMode="auto">
          <a:xfrm>
            <a:off x="6337301" y="4986138"/>
            <a:ext cx="2379663" cy="600240"/>
            <a:chOff x="956" y="2564"/>
            <a:chExt cx="1164" cy="331"/>
          </a:xfrm>
          <a:solidFill>
            <a:srgbClr val="FFE5E5"/>
          </a:solidFill>
        </p:grpSpPr>
        <p:sp>
          <p:nvSpPr>
            <p:cNvPr id="25632" name="AutoShape 75"/>
            <p:cNvSpPr>
              <a:spLocks noChangeArrowheads="1"/>
            </p:cNvSpPr>
            <p:nvPr/>
          </p:nvSpPr>
          <p:spPr bwMode="auto">
            <a:xfrm>
              <a:off x="956" y="2564"/>
              <a:ext cx="1164" cy="331"/>
            </a:xfrm>
            <a:prstGeom prst="leftArrow">
              <a:avLst>
                <a:gd name="adj1" fmla="val 56157"/>
                <a:gd name="adj2" fmla="val 111923"/>
              </a:avLst>
            </a:pr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de-DE" altLang="de-DE" sz="1600">
                <a:solidFill>
                  <a:srgbClr val="FF0000"/>
                </a:solidFill>
                <a:latin typeface="Arial Unicode MS" pitchFamily="34" charset="-128"/>
              </a:endParaRPr>
            </a:p>
          </p:txBody>
        </p:sp>
        <p:sp>
          <p:nvSpPr>
            <p:cNvPr id="25633" name="Text Box 76"/>
            <p:cNvSpPr txBox="1">
              <a:spLocks noChangeArrowheads="1"/>
            </p:cNvSpPr>
            <p:nvPr/>
          </p:nvSpPr>
          <p:spPr bwMode="auto">
            <a:xfrm>
              <a:off x="1139" y="2665"/>
              <a:ext cx="114" cy="136"/>
            </a:xfrm>
            <a:prstGeom prst="rect">
              <a:avLst/>
            </a:prstGeom>
            <a:gr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de-DE" altLang="de-DE" sz="1600" dirty="0">
                  <a:latin typeface="Arial Unicode MS" pitchFamily="34" charset="-128"/>
                </a:rPr>
                <a:t>3</a:t>
              </a:r>
            </a:p>
          </p:txBody>
        </p:sp>
        <p:sp>
          <p:nvSpPr>
            <p:cNvPr id="25634" name="Text Box 77"/>
            <p:cNvSpPr txBox="1">
              <a:spLocks noChangeArrowheads="1"/>
            </p:cNvSpPr>
            <p:nvPr/>
          </p:nvSpPr>
          <p:spPr bwMode="auto">
            <a:xfrm>
              <a:off x="1276" y="2667"/>
              <a:ext cx="744" cy="118"/>
            </a:xfrm>
            <a:prstGeom prst="rect">
              <a:avLst/>
            </a:prstGeom>
            <a:gr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de-DE" altLang="de-DE" sz="1400" dirty="0">
                  <a:latin typeface="Arial Unicode MS" pitchFamily="34" charset="-128"/>
                </a:rPr>
                <a:t>        Rücktritt</a:t>
              </a:r>
            </a:p>
          </p:txBody>
        </p:sp>
      </p:grpSp>
      <p:grpSp>
        <p:nvGrpSpPr>
          <p:cNvPr id="28799" name="Group 127"/>
          <p:cNvGrpSpPr>
            <a:grpSpLocks/>
          </p:cNvGrpSpPr>
          <p:nvPr/>
        </p:nvGrpSpPr>
        <p:grpSpPr bwMode="auto">
          <a:xfrm>
            <a:off x="6921501" y="5380037"/>
            <a:ext cx="2951163" cy="601663"/>
            <a:chOff x="3416" y="3389"/>
            <a:chExt cx="1859" cy="379"/>
          </a:xfrm>
        </p:grpSpPr>
        <p:sp>
          <p:nvSpPr>
            <p:cNvPr id="51223" name="AutoShape 103"/>
            <p:cNvSpPr>
              <a:spLocks noChangeArrowheads="1"/>
            </p:cNvSpPr>
            <p:nvPr/>
          </p:nvSpPr>
          <p:spPr bwMode="auto">
            <a:xfrm>
              <a:off x="3416" y="3389"/>
              <a:ext cx="1859" cy="379"/>
            </a:xfrm>
            <a:prstGeom prst="leftArrow">
              <a:avLst>
                <a:gd name="adj1" fmla="val 56157"/>
                <a:gd name="adj2" fmla="val 156481"/>
              </a:avLst>
            </a:prstGeom>
            <a:solidFill>
              <a:srgbClr val="E5FFF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51224" name="Text Box 104"/>
            <p:cNvSpPr txBox="1">
              <a:spLocks noChangeArrowheads="1"/>
            </p:cNvSpPr>
            <p:nvPr/>
          </p:nvSpPr>
          <p:spPr bwMode="auto">
            <a:xfrm>
              <a:off x="3708" y="3504"/>
              <a:ext cx="182"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rPr>
                <a:t>4</a:t>
              </a:r>
            </a:p>
          </p:txBody>
        </p:sp>
        <p:sp>
          <p:nvSpPr>
            <p:cNvPr id="51225" name="Text Box 105"/>
            <p:cNvSpPr txBox="1">
              <a:spLocks noChangeArrowheads="1"/>
            </p:cNvSpPr>
            <p:nvPr/>
          </p:nvSpPr>
          <p:spPr bwMode="auto">
            <a:xfrm>
              <a:off x="3927" y="3507"/>
              <a:ext cx="1324" cy="136"/>
            </a:xfrm>
            <a:prstGeom prst="rect">
              <a:avLst/>
            </a:prstGeom>
            <a:solidFill>
              <a:srgbClr val="E5FFF9"/>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400">
                  <a:latin typeface="Arial Unicode MS" panose="020B0604020202020204" pitchFamily="34" charset="-128"/>
                </a:rPr>
                <a:t>Keine Meldung</a:t>
              </a:r>
            </a:p>
          </p:txBody>
        </p:sp>
      </p:grpSp>
      <p:grpSp>
        <p:nvGrpSpPr>
          <p:cNvPr id="28789" name="Group 117"/>
          <p:cNvGrpSpPr>
            <a:grpSpLocks/>
          </p:cNvGrpSpPr>
          <p:nvPr/>
        </p:nvGrpSpPr>
        <p:grpSpPr bwMode="auto">
          <a:xfrm>
            <a:off x="6921501" y="5659238"/>
            <a:ext cx="2951163" cy="600240"/>
            <a:chOff x="956" y="2564"/>
            <a:chExt cx="1164" cy="331"/>
          </a:xfrm>
          <a:solidFill>
            <a:srgbClr val="E5FFF9"/>
          </a:solidFill>
        </p:grpSpPr>
        <p:sp>
          <p:nvSpPr>
            <p:cNvPr id="25626" name="AutoShape 118"/>
            <p:cNvSpPr>
              <a:spLocks noChangeArrowheads="1"/>
            </p:cNvSpPr>
            <p:nvPr/>
          </p:nvSpPr>
          <p:spPr bwMode="auto">
            <a:xfrm>
              <a:off x="956" y="2564"/>
              <a:ext cx="1164" cy="331"/>
            </a:xfrm>
            <a:prstGeom prst="leftArrow">
              <a:avLst>
                <a:gd name="adj1" fmla="val 56157"/>
                <a:gd name="adj2" fmla="val 111923"/>
              </a:avLst>
            </a:pr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de-DE" altLang="de-DE" sz="1600">
                <a:solidFill>
                  <a:srgbClr val="FF0000"/>
                </a:solidFill>
                <a:latin typeface="Arial Unicode MS" pitchFamily="34" charset="-128"/>
              </a:endParaRPr>
            </a:p>
          </p:txBody>
        </p:sp>
        <p:sp>
          <p:nvSpPr>
            <p:cNvPr id="25627" name="Text Box 119"/>
            <p:cNvSpPr txBox="1">
              <a:spLocks noChangeArrowheads="1"/>
            </p:cNvSpPr>
            <p:nvPr/>
          </p:nvSpPr>
          <p:spPr bwMode="auto">
            <a:xfrm>
              <a:off x="1139" y="2665"/>
              <a:ext cx="114" cy="136"/>
            </a:xfrm>
            <a:prstGeom prst="rect">
              <a:avLst/>
            </a:prstGeom>
            <a:gr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de-DE" altLang="de-DE" sz="1600">
                  <a:latin typeface="Arial Unicode MS" pitchFamily="34" charset="-128"/>
                </a:rPr>
                <a:t>4</a:t>
              </a:r>
            </a:p>
          </p:txBody>
        </p:sp>
        <p:sp>
          <p:nvSpPr>
            <p:cNvPr id="25628" name="Text Box 120"/>
            <p:cNvSpPr txBox="1">
              <a:spLocks noChangeArrowheads="1"/>
            </p:cNvSpPr>
            <p:nvPr/>
          </p:nvSpPr>
          <p:spPr bwMode="auto">
            <a:xfrm>
              <a:off x="1276" y="2667"/>
              <a:ext cx="744" cy="118"/>
            </a:xfrm>
            <a:prstGeom prst="rect">
              <a:avLst/>
            </a:prstGeom>
            <a:gr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de-DE" altLang="de-DE" sz="1400">
                  <a:latin typeface="Arial Unicode MS" pitchFamily="34" charset="-128"/>
                </a:rPr>
                <a:t>Rücktritt vor Prüfung</a:t>
              </a:r>
            </a:p>
          </p:txBody>
        </p:sp>
      </p:grpSp>
      <p:grpSp>
        <p:nvGrpSpPr>
          <p:cNvPr id="28793" name="Group 121"/>
          <p:cNvGrpSpPr>
            <a:grpSpLocks/>
          </p:cNvGrpSpPr>
          <p:nvPr/>
        </p:nvGrpSpPr>
        <p:grpSpPr bwMode="auto">
          <a:xfrm>
            <a:off x="6921501" y="5938638"/>
            <a:ext cx="2951163" cy="600240"/>
            <a:chOff x="956" y="2564"/>
            <a:chExt cx="1164" cy="331"/>
          </a:xfrm>
          <a:solidFill>
            <a:srgbClr val="E5FFF9"/>
          </a:solidFill>
        </p:grpSpPr>
        <p:sp>
          <p:nvSpPr>
            <p:cNvPr id="25623" name="AutoShape 122"/>
            <p:cNvSpPr>
              <a:spLocks noChangeArrowheads="1"/>
            </p:cNvSpPr>
            <p:nvPr/>
          </p:nvSpPr>
          <p:spPr bwMode="auto">
            <a:xfrm>
              <a:off x="956" y="2564"/>
              <a:ext cx="1164" cy="331"/>
            </a:xfrm>
            <a:prstGeom prst="leftArrow">
              <a:avLst>
                <a:gd name="adj1" fmla="val 56157"/>
                <a:gd name="adj2" fmla="val 111923"/>
              </a:avLst>
            </a:pr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de-DE" altLang="de-DE" sz="1600">
                <a:solidFill>
                  <a:srgbClr val="FF0000"/>
                </a:solidFill>
                <a:latin typeface="Arial Unicode MS" pitchFamily="34" charset="-128"/>
              </a:endParaRPr>
            </a:p>
          </p:txBody>
        </p:sp>
        <p:sp>
          <p:nvSpPr>
            <p:cNvPr id="25624" name="Text Box 123"/>
            <p:cNvSpPr txBox="1">
              <a:spLocks noChangeArrowheads="1"/>
            </p:cNvSpPr>
            <p:nvPr/>
          </p:nvSpPr>
          <p:spPr bwMode="auto">
            <a:xfrm>
              <a:off x="1139" y="2665"/>
              <a:ext cx="114" cy="136"/>
            </a:xfrm>
            <a:prstGeom prst="rect">
              <a:avLst/>
            </a:prstGeom>
            <a:gr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de-DE" altLang="de-DE" sz="1600">
                  <a:latin typeface="Arial Unicode MS" pitchFamily="34" charset="-128"/>
                </a:rPr>
                <a:t>4</a:t>
              </a:r>
            </a:p>
          </p:txBody>
        </p:sp>
        <p:sp>
          <p:nvSpPr>
            <p:cNvPr id="25625" name="Text Box 124"/>
            <p:cNvSpPr txBox="1">
              <a:spLocks noChangeArrowheads="1"/>
            </p:cNvSpPr>
            <p:nvPr/>
          </p:nvSpPr>
          <p:spPr bwMode="auto">
            <a:xfrm>
              <a:off x="1276" y="2667"/>
              <a:ext cx="744" cy="118"/>
            </a:xfrm>
            <a:prstGeom prst="rect">
              <a:avLst/>
            </a:prstGeom>
            <a:grp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de-DE" altLang="de-DE" sz="1400">
                  <a:latin typeface="Arial Unicode MS" pitchFamily="34" charset="-128"/>
                </a:rPr>
                <a:t>Nichtzulassung</a:t>
              </a:r>
            </a:p>
          </p:txBody>
        </p:sp>
      </p:grpSp>
      <p:sp>
        <p:nvSpPr>
          <p:cNvPr id="69" name="Text Box 24"/>
          <p:cNvSpPr txBox="1">
            <a:spLocks noChangeArrowheads="1"/>
          </p:cNvSpPr>
          <p:nvPr/>
        </p:nvSpPr>
        <p:spPr bwMode="auto">
          <a:xfrm>
            <a:off x="2682876" y="4879976"/>
            <a:ext cx="1909763" cy="5238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sz="1600" b="1">
                <a:solidFill>
                  <a:srgbClr val="FF0000"/>
                </a:solidFill>
                <a:latin typeface="Arial Unicode MS" pitchFamily="34" charset="-128"/>
              </a:defRPr>
            </a:lvl1pPr>
            <a:lvl2pPr marL="742950" indent="-285750" eaLnBrk="0" hangingPunct="0">
              <a:defRPr sz="1600" b="1">
                <a:solidFill>
                  <a:srgbClr val="FF0000"/>
                </a:solidFill>
                <a:latin typeface="Arial Unicode MS" pitchFamily="34" charset="-128"/>
              </a:defRPr>
            </a:lvl2pPr>
            <a:lvl3pPr marL="1143000" indent="-228600" eaLnBrk="0" hangingPunct="0">
              <a:defRPr sz="1600" b="1">
                <a:solidFill>
                  <a:srgbClr val="FF0000"/>
                </a:solidFill>
                <a:latin typeface="Arial Unicode MS" pitchFamily="34" charset="-128"/>
              </a:defRPr>
            </a:lvl3pPr>
            <a:lvl4pPr marL="1600200" indent="-228600" eaLnBrk="0" hangingPunct="0">
              <a:defRPr sz="1600" b="1">
                <a:solidFill>
                  <a:srgbClr val="FF0000"/>
                </a:solidFill>
                <a:latin typeface="Arial Unicode MS" pitchFamily="34" charset="-128"/>
              </a:defRPr>
            </a:lvl4pPr>
            <a:lvl5pPr marL="2057400" indent="-228600" eaLnBrk="0" hangingPunct="0">
              <a:defRPr sz="1600" b="1">
                <a:solidFill>
                  <a:srgbClr val="FF0000"/>
                </a:solidFill>
                <a:latin typeface="Arial Unicode MS" pitchFamily="34" charset="-128"/>
              </a:defRPr>
            </a:lvl5pPr>
            <a:lvl6pPr marL="2514600" indent="-228600" eaLnBrk="0" fontAlgn="base" hangingPunct="0">
              <a:spcBef>
                <a:spcPct val="0"/>
              </a:spcBef>
              <a:spcAft>
                <a:spcPct val="0"/>
              </a:spcAft>
              <a:defRPr sz="1600" b="1">
                <a:solidFill>
                  <a:srgbClr val="FF0000"/>
                </a:solidFill>
                <a:latin typeface="Arial Unicode MS" pitchFamily="34" charset="-128"/>
              </a:defRPr>
            </a:lvl6pPr>
            <a:lvl7pPr marL="2971800" indent="-228600" eaLnBrk="0" fontAlgn="base" hangingPunct="0">
              <a:spcBef>
                <a:spcPct val="0"/>
              </a:spcBef>
              <a:spcAft>
                <a:spcPct val="0"/>
              </a:spcAft>
              <a:defRPr sz="1600" b="1">
                <a:solidFill>
                  <a:srgbClr val="FF0000"/>
                </a:solidFill>
                <a:latin typeface="Arial Unicode MS" pitchFamily="34" charset="-128"/>
              </a:defRPr>
            </a:lvl7pPr>
            <a:lvl8pPr marL="3429000" indent="-228600" eaLnBrk="0" fontAlgn="base" hangingPunct="0">
              <a:spcBef>
                <a:spcPct val="0"/>
              </a:spcBef>
              <a:spcAft>
                <a:spcPct val="0"/>
              </a:spcAft>
              <a:defRPr sz="1600" b="1">
                <a:solidFill>
                  <a:srgbClr val="FF0000"/>
                </a:solidFill>
                <a:latin typeface="Arial Unicode MS" pitchFamily="34" charset="-128"/>
              </a:defRPr>
            </a:lvl8pPr>
            <a:lvl9pPr marL="3886200" indent="-228600" eaLnBrk="0" fontAlgn="base" hangingPunct="0">
              <a:spcBef>
                <a:spcPct val="0"/>
              </a:spcBef>
              <a:spcAft>
                <a:spcPct val="0"/>
              </a:spcAft>
              <a:defRPr sz="1600" b="1">
                <a:solidFill>
                  <a:srgbClr val="FF0000"/>
                </a:solidFill>
                <a:latin typeface="Arial Unicode MS" pitchFamily="34" charset="-128"/>
              </a:defRPr>
            </a:lvl9pPr>
          </a:lstStyle>
          <a:p>
            <a:pPr algn="ctr" eaLnBrk="1" hangingPunct="1">
              <a:spcBef>
                <a:spcPct val="50000"/>
              </a:spcBef>
              <a:defRPr/>
            </a:pPr>
            <a:r>
              <a:rPr lang="de-DE" sz="1400" b="0" kern="1500" dirty="0">
                <a:solidFill>
                  <a:schemeClr val="tx1"/>
                </a:solidFill>
              </a:rPr>
              <a:t>mit Versetzung in die Qualifikationsphase</a:t>
            </a:r>
          </a:p>
        </p:txBody>
      </p:sp>
      <p:sp>
        <p:nvSpPr>
          <p:cNvPr id="2" name="Rechteck 1"/>
          <p:cNvSpPr>
            <a:spLocks noChangeArrowheads="1"/>
          </p:cNvSpPr>
          <p:nvPr/>
        </p:nvSpPr>
        <p:spPr bwMode="auto">
          <a:xfrm>
            <a:off x="2997201" y="2919414"/>
            <a:ext cx="3870325" cy="338137"/>
          </a:xfrm>
          <a:prstGeom prst="rect">
            <a:avLst/>
          </a:prstGeom>
          <a:solidFill>
            <a:srgbClr val="E5F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sym typeface="Wingdings" panose="05000000000000000000" pitchFamily="2" charset="2"/>
              </a:rPr>
              <a:t></a:t>
            </a:r>
            <a:r>
              <a:rPr lang="de-DE" altLang="de-DE" sz="1600">
                <a:latin typeface="Arial Unicode MS" panose="020B0604020202020204" pitchFamily="34" charset="-128"/>
              </a:rPr>
              <a:t> Rücktritt vor Beginn der Abiturprüfung</a:t>
            </a:r>
          </a:p>
        </p:txBody>
      </p:sp>
      <p:sp>
        <p:nvSpPr>
          <p:cNvPr id="71" name="AutoShape 64"/>
          <p:cNvSpPr>
            <a:spLocks noChangeArrowheads="1"/>
          </p:cNvSpPr>
          <p:nvPr/>
        </p:nvSpPr>
        <p:spPr bwMode="auto">
          <a:xfrm>
            <a:off x="3636964" y="5780089"/>
            <a:ext cx="2670175" cy="547687"/>
          </a:xfrm>
          <a:prstGeom prst="leftArrow">
            <a:avLst>
              <a:gd name="adj1" fmla="val 56157"/>
              <a:gd name="adj2" fmla="val 109921"/>
            </a:avLst>
          </a:prstGeom>
          <a:solidFill>
            <a:srgbClr val="FFFFB7"/>
          </a:solidFill>
          <a:ln w="19050">
            <a:solidFill>
              <a:schemeClr val="tx1"/>
            </a:solidFill>
            <a:miter lim="800000"/>
            <a:headEnd/>
            <a:tailEnd/>
          </a:ln>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400">
                <a:latin typeface="Arial Unicode MS" panose="020B0604020202020204" pitchFamily="34" charset="-128"/>
              </a:rPr>
              <a:t>1        Rücktritt</a:t>
            </a:r>
          </a:p>
        </p:txBody>
      </p:sp>
      <p:pic>
        <p:nvPicPr>
          <p:cNvPr id="67"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46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803"/>
                                        </p:tgtEl>
                                        <p:attrNameLst>
                                          <p:attrName>style.visibility</p:attrName>
                                        </p:attrNameLst>
                                      </p:cBhvr>
                                      <p:to>
                                        <p:strVal val="visible"/>
                                      </p:to>
                                    </p:set>
                                    <p:animEffect transition="in" filter="fade">
                                      <p:cBhvr>
                                        <p:cTn id="7" dur="500"/>
                                        <p:tgtEl>
                                          <p:spTgt spid="288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8802"/>
                                        </p:tgtEl>
                                        <p:attrNameLst>
                                          <p:attrName>style.visibility</p:attrName>
                                        </p:attrNameLst>
                                      </p:cBhvr>
                                      <p:to>
                                        <p:strVal val="visible"/>
                                      </p:to>
                                    </p:set>
                                    <p:animEffect transition="in" filter="fade">
                                      <p:cBhvr>
                                        <p:cTn id="15" dur="500"/>
                                        <p:tgtEl>
                                          <p:spTgt spid="288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8804"/>
                                        </p:tgtEl>
                                        <p:attrNameLst>
                                          <p:attrName>style.visibility</p:attrName>
                                        </p:attrNameLst>
                                      </p:cBhvr>
                                      <p:to>
                                        <p:strVal val="visible"/>
                                      </p:to>
                                    </p:set>
                                    <p:animEffect transition="in" filter="fade">
                                      <p:cBhvr>
                                        <p:cTn id="20" dur="500"/>
                                        <p:tgtEl>
                                          <p:spTgt spid="2880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685"/>
                                        </p:tgtEl>
                                        <p:attrNameLst>
                                          <p:attrName>style.visibility</p:attrName>
                                        </p:attrNameLst>
                                      </p:cBhvr>
                                      <p:to>
                                        <p:strVal val="visible"/>
                                      </p:to>
                                    </p:set>
                                    <p:animEffect transition="in" filter="fade">
                                      <p:cBhvr>
                                        <p:cTn id="25" dur="500"/>
                                        <p:tgtEl>
                                          <p:spTgt spid="2868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686"/>
                                        </p:tgtEl>
                                        <p:attrNameLst>
                                          <p:attrName>style.visibility</p:attrName>
                                        </p:attrNameLst>
                                      </p:cBhvr>
                                      <p:to>
                                        <p:strVal val="visible"/>
                                      </p:to>
                                    </p:set>
                                    <p:animEffect transition="in" filter="fade">
                                      <p:cBhvr>
                                        <p:cTn id="30" dur="500"/>
                                        <p:tgtEl>
                                          <p:spTgt spid="2868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687"/>
                                        </p:tgtEl>
                                        <p:attrNameLst>
                                          <p:attrName>style.visibility</p:attrName>
                                        </p:attrNameLst>
                                      </p:cBhvr>
                                      <p:to>
                                        <p:strVal val="visible"/>
                                      </p:to>
                                    </p:set>
                                    <p:animEffect transition="in" filter="fade">
                                      <p:cBhvr>
                                        <p:cTn id="38" dur="500"/>
                                        <p:tgtEl>
                                          <p:spTgt spid="28687"/>
                                        </p:tgtEl>
                                      </p:cBhvr>
                                    </p:animEffect>
                                  </p:childTnLst>
                                </p:cTn>
                              </p:par>
                              <p:par>
                                <p:cTn id="39" presetID="10" presetClass="entr" presetSubtype="0" fill="hold" nodeType="withEffect">
                                  <p:stCondLst>
                                    <p:cond delay="0"/>
                                  </p:stCondLst>
                                  <p:childTnLst>
                                    <p:set>
                                      <p:cBhvr>
                                        <p:cTn id="40" dur="1" fill="hold">
                                          <p:stCondLst>
                                            <p:cond delay="0"/>
                                          </p:stCondLst>
                                        </p:cTn>
                                        <p:tgtEl>
                                          <p:spTgt spid="28739"/>
                                        </p:tgtEl>
                                        <p:attrNameLst>
                                          <p:attrName>style.visibility</p:attrName>
                                        </p:attrNameLst>
                                      </p:cBhvr>
                                      <p:to>
                                        <p:strVal val="visible"/>
                                      </p:to>
                                    </p:set>
                                    <p:animEffect transition="in" filter="fade">
                                      <p:cBhvr>
                                        <p:cTn id="41" dur="500"/>
                                        <p:tgtEl>
                                          <p:spTgt spid="287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689"/>
                                        </p:tgtEl>
                                        <p:attrNameLst>
                                          <p:attrName>style.visibility</p:attrName>
                                        </p:attrNameLst>
                                      </p:cBhvr>
                                      <p:to>
                                        <p:strVal val="visible"/>
                                      </p:to>
                                    </p:set>
                                    <p:animEffect transition="in" filter="fade">
                                      <p:cBhvr>
                                        <p:cTn id="46" dur="500"/>
                                        <p:tgtEl>
                                          <p:spTgt spid="28689"/>
                                        </p:tgtEl>
                                      </p:cBhvr>
                                    </p:animEffect>
                                  </p:childTnLst>
                                </p:cTn>
                              </p:par>
                              <p:par>
                                <p:cTn id="47" presetID="10" presetClass="entr" presetSubtype="0" fill="hold" nodeType="withEffect">
                                  <p:stCondLst>
                                    <p:cond delay="0"/>
                                  </p:stCondLst>
                                  <p:childTnLst>
                                    <p:set>
                                      <p:cBhvr>
                                        <p:cTn id="48" dur="1" fill="hold">
                                          <p:stCondLst>
                                            <p:cond delay="0"/>
                                          </p:stCondLst>
                                        </p:cTn>
                                        <p:tgtEl>
                                          <p:spTgt spid="28746"/>
                                        </p:tgtEl>
                                        <p:attrNameLst>
                                          <p:attrName>style.visibility</p:attrName>
                                        </p:attrNameLst>
                                      </p:cBhvr>
                                      <p:to>
                                        <p:strVal val="visible"/>
                                      </p:to>
                                    </p:set>
                                    <p:animEffect transition="in" filter="fade">
                                      <p:cBhvr>
                                        <p:cTn id="49" dur="500"/>
                                        <p:tgtEl>
                                          <p:spTgt spid="2874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688"/>
                                        </p:tgtEl>
                                        <p:attrNameLst>
                                          <p:attrName>style.visibility</p:attrName>
                                        </p:attrNameLst>
                                      </p:cBhvr>
                                      <p:to>
                                        <p:strVal val="visible"/>
                                      </p:to>
                                    </p:set>
                                    <p:animEffect transition="in" filter="fade">
                                      <p:cBhvr>
                                        <p:cTn id="54" dur="500"/>
                                        <p:tgtEl>
                                          <p:spTgt spid="286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639"/>
                                        </p:tgtEl>
                                        <p:attrNameLst>
                                          <p:attrName>style.visibility</p:attrName>
                                        </p:attrNameLst>
                                      </p:cBhvr>
                                      <p:to>
                                        <p:strVal val="visible"/>
                                      </p:to>
                                    </p:set>
                                    <p:animEffect transition="in" filter="fade">
                                      <p:cBhvr>
                                        <p:cTn id="57" dur="500"/>
                                        <p:tgtEl>
                                          <p:spTgt spid="24639"/>
                                        </p:tgtEl>
                                      </p:cBhvr>
                                    </p:animEffect>
                                  </p:childTnLst>
                                </p:cTn>
                              </p:par>
                              <p:par>
                                <p:cTn id="58" presetID="10" presetClass="entr" presetSubtype="0" fill="hold" nodeType="withEffect">
                                  <p:stCondLst>
                                    <p:cond delay="0"/>
                                  </p:stCondLst>
                                  <p:childTnLst>
                                    <p:set>
                                      <p:cBhvr>
                                        <p:cTn id="59" dur="1" fill="hold">
                                          <p:stCondLst>
                                            <p:cond delay="0"/>
                                          </p:stCondLst>
                                        </p:cTn>
                                        <p:tgtEl>
                                          <p:spTgt spid="28799"/>
                                        </p:tgtEl>
                                        <p:attrNameLst>
                                          <p:attrName>style.visibility</p:attrName>
                                        </p:attrNameLst>
                                      </p:cBhvr>
                                      <p:to>
                                        <p:strVal val="visible"/>
                                      </p:to>
                                    </p:set>
                                    <p:animEffect transition="in" filter="fade">
                                      <p:cBhvr>
                                        <p:cTn id="60" dur="500"/>
                                        <p:tgtEl>
                                          <p:spTgt spid="2879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par>
                                <p:cTn id="64" presetID="10" presetClass="entr" presetSubtype="0" fill="hold" nodeType="withEffect">
                                  <p:stCondLst>
                                    <p:cond delay="0"/>
                                  </p:stCondLst>
                                  <p:childTnLst>
                                    <p:set>
                                      <p:cBhvr>
                                        <p:cTn id="65" dur="1" fill="hold">
                                          <p:stCondLst>
                                            <p:cond delay="0"/>
                                          </p:stCondLst>
                                        </p:cTn>
                                        <p:tgtEl>
                                          <p:spTgt spid="28789"/>
                                        </p:tgtEl>
                                        <p:attrNameLst>
                                          <p:attrName>style.visibility</p:attrName>
                                        </p:attrNameLst>
                                      </p:cBhvr>
                                      <p:to>
                                        <p:strVal val="visible"/>
                                      </p:to>
                                    </p:set>
                                    <p:animEffect transition="in" filter="fade">
                                      <p:cBhvr>
                                        <p:cTn id="66" dur="500"/>
                                        <p:tgtEl>
                                          <p:spTgt spid="2878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785"/>
                                        </p:tgtEl>
                                        <p:attrNameLst>
                                          <p:attrName>style.visibility</p:attrName>
                                        </p:attrNameLst>
                                      </p:cBhvr>
                                      <p:to>
                                        <p:strVal val="visible"/>
                                      </p:to>
                                    </p:set>
                                    <p:animEffect transition="in" filter="fade">
                                      <p:cBhvr>
                                        <p:cTn id="69" dur="500"/>
                                        <p:tgtEl>
                                          <p:spTgt spid="28785"/>
                                        </p:tgtEl>
                                      </p:cBhvr>
                                    </p:animEffect>
                                  </p:childTnLst>
                                </p:cTn>
                              </p:par>
                              <p:par>
                                <p:cTn id="70" presetID="10" presetClass="entr" presetSubtype="0" fill="hold" nodeType="withEffect">
                                  <p:stCondLst>
                                    <p:cond delay="0"/>
                                  </p:stCondLst>
                                  <p:childTnLst>
                                    <p:set>
                                      <p:cBhvr>
                                        <p:cTn id="71" dur="1" fill="hold">
                                          <p:stCondLst>
                                            <p:cond delay="0"/>
                                          </p:stCondLst>
                                        </p:cTn>
                                        <p:tgtEl>
                                          <p:spTgt spid="28793"/>
                                        </p:tgtEl>
                                        <p:attrNameLst>
                                          <p:attrName>style.visibility</p:attrName>
                                        </p:attrNameLst>
                                      </p:cBhvr>
                                      <p:to>
                                        <p:strVal val="visible"/>
                                      </p:to>
                                    </p:set>
                                    <p:animEffect transition="in" filter="fade">
                                      <p:cBhvr>
                                        <p:cTn id="72" dur="500"/>
                                        <p:tgtEl>
                                          <p:spTgt spid="2879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786"/>
                                        </p:tgtEl>
                                        <p:attrNameLst>
                                          <p:attrName>style.visibility</p:attrName>
                                        </p:attrNameLst>
                                      </p:cBhvr>
                                      <p:to>
                                        <p:strVal val="visible"/>
                                      </p:to>
                                    </p:set>
                                    <p:animEffect transition="in" filter="fade">
                                      <p:cBhvr>
                                        <p:cTn id="77" dur="500"/>
                                        <p:tgtEl>
                                          <p:spTgt spid="2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utoUpdateAnimBg="0"/>
      <p:bldP spid="28686" grpId="0" animBg="1"/>
      <p:bldP spid="28687" grpId="0" animBg="1" autoUpdateAnimBg="0"/>
      <p:bldP spid="28688" grpId="0" animBg="1" autoUpdateAnimBg="0"/>
      <p:bldP spid="28689" grpId="0" animBg="1" autoUpdateAnimBg="0"/>
      <p:bldP spid="24639" grpId="0" animBg="1"/>
      <p:bldP spid="28785" grpId="0" animBg="1" autoUpdateAnimBg="0"/>
      <p:bldP spid="28786" grpId="0" autoUpdateAnimBg="0"/>
      <p:bldP spid="69" grpId="0" animBg="1"/>
      <p:bldP spid="2"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3" name="Group 97"/>
          <p:cNvGrpSpPr>
            <a:grpSpLocks/>
          </p:cNvGrpSpPr>
          <p:nvPr/>
        </p:nvGrpSpPr>
        <p:grpSpPr bwMode="auto">
          <a:xfrm>
            <a:off x="1524000" y="0"/>
            <a:ext cx="9144000" cy="6858000"/>
            <a:chOff x="0" y="0"/>
            <a:chExt cx="5760" cy="4320"/>
          </a:xfrm>
        </p:grpSpPr>
        <p:sp>
          <p:nvSpPr>
            <p:cNvPr id="8206" name="Freeform 11"/>
            <p:cNvSpPr>
              <a:spLocks/>
            </p:cNvSpPr>
            <p:nvPr/>
          </p:nvSpPr>
          <p:spPr bwMode="auto">
            <a:xfrm>
              <a:off x="0" y="0"/>
              <a:ext cx="5287" cy="4224"/>
            </a:xfrm>
            <a:custGeom>
              <a:avLst/>
              <a:gdLst>
                <a:gd name="T0" fmla="*/ 0 w 3936"/>
                <a:gd name="T1" fmla="*/ 5472 h 4128"/>
                <a:gd name="T2" fmla="*/ 2147483646 w 3936"/>
                <a:gd name="T3" fmla="*/ 0 h 4128"/>
                <a:gd name="T4" fmla="*/ 2147483646 w 3936"/>
                <a:gd name="T5" fmla="*/ 0 h 4128"/>
                <a:gd name="T6" fmla="*/ 1601370673 w 3936"/>
                <a:gd name="T7" fmla="*/ 14288 h 4128"/>
                <a:gd name="T8" fmla="*/ 0 w 3936"/>
                <a:gd name="T9" fmla="*/ 14288 h 4128"/>
                <a:gd name="T10" fmla="*/ 0 w 3936"/>
                <a:gd name="T11" fmla="*/ 5472 h 41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36" h="4128">
                  <a:moveTo>
                    <a:pt x="0" y="1584"/>
                  </a:moveTo>
                  <a:lnTo>
                    <a:pt x="3408" y="0"/>
                  </a:lnTo>
                  <a:lnTo>
                    <a:pt x="3936" y="0"/>
                  </a:lnTo>
                  <a:lnTo>
                    <a:pt x="192" y="4128"/>
                  </a:lnTo>
                  <a:lnTo>
                    <a:pt x="0" y="4128"/>
                  </a:lnTo>
                  <a:lnTo>
                    <a:pt x="0" y="1584"/>
                  </a:lnTo>
                  <a:close/>
                </a:path>
              </a:pathLst>
            </a:cu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7" name="Freeform 13"/>
            <p:cNvSpPr>
              <a:spLocks/>
            </p:cNvSpPr>
            <p:nvPr/>
          </p:nvSpPr>
          <p:spPr bwMode="auto">
            <a:xfrm>
              <a:off x="227" y="1350"/>
              <a:ext cx="5533" cy="2970"/>
            </a:xfrm>
            <a:custGeom>
              <a:avLst/>
              <a:gdLst>
                <a:gd name="T0" fmla="*/ 6130 w 5376"/>
                <a:gd name="T1" fmla="*/ 3212 h 2928"/>
                <a:gd name="T2" fmla="*/ 25433 w 5376"/>
                <a:gd name="T3" fmla="*/ 0 h 2928"/>
                <a:gd name="T4" fmla="*/ 25433 w 5376"/>
                <a:gd name="T5" fmla="*/ 1654 h 2928"/>
                <a:gd name="T6" fmla="*/ 14540 w 5376"/>
                <a:gd name="T7" fmla="*/ 6315 h 2928"/>
                <a:gd name="T8" fmla="*/ 0 w 5376"/>
                <a:gd name="T9" fmla="*/ 6315 h 2928"/>
                <a:gd name="T10" fmla="*/ 6130 w 5376"/>
                <a:gd name="T11" fmla="*/ 3212 h 29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6" h="2928">
                  <a:moveTo>
                    <a:pt x="1296" y="1488"/>
                  </a:moveTo>
                  <a:lnTo>
                    <a:pt x="5376" y="0"/>
                  </a:lnTo>
                  <a:lnTo>
                    <a:pt x="5376" y="768"/>
                  </a:lnTo>
                  <a:lnTo>
                    <a:pt x="3072" y="2928"/>
                  </a:lnTo>
                  <a:lnTo>
                    <a:pt x="0" y="2928"/>
                  </a:lnTo>
                  <a:lnTo>
                    <a:pt x="1296" y="1488"/>
                  </a:lnTo>
                  <a:close/>
                </a:path>
              </a:pathLst>
            </a:cu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8" name="Freeform 14"/>
            <p:cNvSpPr>
              <a:spLocks/>
            </p:cNvSpPr>
            <p:nvPr/>
          </p:nvSpPr>
          <p:spPr bwMode="auto">
            <a:xfrm>
              <a:off x="0" y="606"/>
              <a:ext cx="3758" cy="3714"/>
            </a:xfrm>
            <a:custGeom>
              <a:avLst/>
              <a:gdLst>
                <a:gd name="T0" fmla="*/ 0 w 3541"/>
                <a:gd name="T1" fmla="*/ 22803 h 3512"/>
                <a:gd name="T2" fmla="*/ 72651 w 3541"/>
                <a:gd name="T3" fmla="*/ 2116 h 3512"/>
                <a:gd name="T4" fmla="*/ 66044 w 3541"/>
                <a:gd name="T5" fmla="*/ 1846 h 3512"/>
                <a:gd name="T6" fmla="*/ 87342 w 3541"/>
                <a:gd name="T7" fmla="*/ 0 h 3512"/>
                <a:gd name="T8" fmla="*/ 87872 w 3541"/>
                <a:gd name="T9" fmla="*/ 12035 h 3512"/>
                <a:gd name="T10" fmla="*/ 85820 w 3541"/>
                <a:gd name="T11" fmla="*/ 8031 h 3512"/>
                <a:gd name="T12" fmla="*/ 41705 w 3541"/>
                <a:gd name="T13" fmla="*/ 42437 h 3512"/>
                <a:gd name="T14" fmla="*/ 36940 w 3541"/>
                <a:gd name="T15" fmla="*/ 43403 h 3512"/>
                <a:gd name="T16" fmla="*/ 5991 w 3541"/>
                <a:gd name="T17" fmla="*/ 71966 h 3512"/>
                <a:gd name="T18" fmla="*/ 0 w 3541"/>
                <a:gd name="T19" fmla="*/ 71966 h 35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41" h="3512">
                  <a:moveTo>
                    <a:pt x="0" y="1112"/>
                  </a:moveTo>
                  <a:lnTo>
                    <a:pt x="2928" y="104"/>
                  </a:lnTo>
                  <a:lnTo>
                    <a:pt x="2660" y="90"/>
                  </a:lnTo>
                  <a:lnTo>
                    <a:pt x="3518" y="0"/>
                  </a:lnTo>
                  <a:lnTo>
                    <a:pt x="3541" y="587"/>
                  </a:lnTo>
                  <a:lnTo>
                    <a:pt x="3456" y="392"/>
                  </a:lnTo>
                  <a:lnTo>
                    <a:pt x="1680" y="2072"/>
                  </a:lnTo>
                  <a:lnTo>
                    <a:pt x="1488" y="2120"/>
                  </a:lnTo>
                  <a:lnTo>
                    <a:pt x="240" y="3512"/>
                  </a:lnTo>
                  <a:lnTo>
                    <a:pt x="0" y="3512"/>
                  </a:lnTo>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9" name="Freeform 15"/>
            <p:cNvSpPr>
              <a:spLocks/>
            </p:cNvSpPr>
            <p:nvPr/>
          </p:nvSpPr>
          <p:spPr bwMode="auto">
            <a:xfrm>
              <a:off x="245" y="2731"/>
              <a:ext cx="3355" cy="1589"/>
            </a:xfrm>
            <a:custGeom>
              <a:avLst/>
              <a:gdLst>
                <a:gd name="T0" fmla="*/ 5737 w 3312"/>
                <a:gd name="T1" fmla="*/ 21324 h 1513"/>
                <a:gd name="T2" fmla="*/ 6357 w 3312"/>
                <a:gd name="T3" fmla="*/ 16739 h 1513"/>
                <a:gd name="T4" fmla="*/ 6649 w 3312"/>
                <a:gd name="T5" fmla="*/ 18087 h 1513"/>
                <a:gd name="T6" fmla="*/ 6069 w 3312"/>
                <a:gd name="T7" fmla="*/ 2533 h 1513"/>
                <a:gd name="T8" fmla="*/ 3348 w 3312"/>
                <a:gd name="T9" fmla="*/ 0 h 1513"/>
                <a:gd name="T10" fmla="*/ 3566 w 3312"/>
                <a:gd name="T11" fmla="*/ 1512 h 1513"/>
                <a:gd name="T12" fmla="*/ 3535 w 3312"/>
                <a:gd name="T13" fmla="*/ 1512 h 1513"/>
                <a:gd name="T14" fmla="*/ 1643 w 3312"/>
                <a:gd name="T15" fmla="*/ 8506 h 1513"/>
                <a:gd name="T16" fmla="*/ 0 w 3312"/>
                <a:gd name="T17" fmla="*/ 21340 h 1513"/>
                <a:gd name="T18" fmla="*/ 5737 w 3312"/>
                <a:gd name="T19" fmla="*/ 21324 h 1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12" h="1513">
                  <a:moveTo>
                    <a:pt x="2856" y="1512"/>
                  </a:moveTo>
                  <a:lnTo>
                    <a:pt x="3168" y="1188"/>
                  </a:lnTo>
                  <a:lnTo>
                    <a:pt x="3312" y="1284"/>
                  </a:lnTo>
                  <a:lnTo>
                    <a:pt x="3024" y="180"/>
                  </a:lnTo>
                  <a:lnTo>
                    <a:pt x="1668" y="0"/>
                  </a:lnTo>
                  <a:lnTo>
                    <a:pt x="1776" y="108"/>
                  </a:lnTo>
                  <a:lnTo>
                    <a:pt x="1764" y="108"/>
                  </a:lnTo>
                  <a:lnTo>
                    <a:pt x="819" y="603"/>
                  </a:lnTo>
                  <a:lnTo>
                    <a:pt x="0" y="1513"/>
                  </a:lnTo>
                  <a:lnTo>
                    <a:pt x="2856" y="1512"/>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10" name="Freeform 16"/>
            <p:cNvSpPr>
              <a:spLocks/>
            </p:cNvSpPr>
            <p:nvPr/>
          </p:nvSpPr>
          <p:spPr bwMode="auto">
            <a:xfrm>
              <a:off x="3334" y="1774"/>
              <a:ext cx="2089" cy="1220"/>
            </a:xfrm>
            <a:custGeom>
              <a:avLst/>
              <a:gdLst>
                <a:gd name="T0" fmla="*/ 0 w 1968"/>
                <a:gd name="T1" fmla="*/ 1195 h 1199"/>
                <a:gd name="T2" fmla="*/ 31569 w 1968"/>
                <a:gd name="T3" fmla="*/ 3064 h 1199"/>
                <a:gd name="T4" fmla="*/ 46854 w 1968"/>
                <a:gd name="T5" fmla="*/ 1554 h 1199"/>
                <a:gd name="T6" fmla="*/ 49363 w 1968"/>
                <a:gd name="T7" fmla="*/ 1783 h 1199"/>
                <a:gd name="T8" fmla="*/ 45158 w 1968"/>
                <a:gd name="T9" fmla="*/ 375 h 1199"/>
                <a:gd name="T10" fmla="*/ 25734 w 1968"/>
                <a:gd name="T11" fmla="*/ 0 h 1199"/>
                <a:gd name="T12" fmla="*/ 28300 w 1968"/>
                <a:gd name="T13" fmla="*/ 213 h 1199"/>
                <a:gd name="T14" fmla="*/ 0 w 1968"/>
                <a:gd name="T15" fmla="*/ 1195 h 1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8" h="1199">
                  <a:moveTo>
                    <a:pt x="0" y="467"/>
                  </a:moveTo>
                  <a:lnTo>
                    <a:pt x="1260" y="1199"/>
                  </a:lnTo>
                  <a:lnTo>
                    <a:pt x="1869" y="608"/>
                  </a:lnTo>
                  <a:lnTo>
                    <a:pt x="1968" y="697"/>
                  </a:lnTo>
                  <a:lnTo>
                    <a:pt x="1801" y="146"/>
                  </a:lnTo>
                  <a:lnTo>
                    <a:pt x="1026" y="0"/>
                  </a:lnTo>
                  <a:lnTo>
                    <a:pt x="1128" y="83"/>
                  </a:lnTo>
                  <a:lnTo>
                    <a:pt x="0" y="467"/>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211" name="Group 78"/>
            <p:cNvGrpSpPr>
              <a:grpSpLocks/>
            </p:cNvGrpSpPr>
            <p:nvPr/>
          </p:nvGrpSpPr>
          <p:grpSpPr bwMode="auto">
            <a:xfrm>
              <a:off x="2180" y="2160"/>
              <a:ext cx="1979" cy="1591"/>
              <a:chOff x="2258" y="2055"/>
              <a:chExt cx="1979" cy="1591"/>
            </a:xfrm>
          </p:grpSpPr>
          <p:grpSp>
            <p:nvGrpSpPr>
              <p:cNvPr id="8223" name="Group 69"/>
              <p:cNvGrpSpPr>
                <a:grpSpLocks/>
              </p:cNvGrpSpPr>
              <p:nvPr/>
            </p:nvGrpSpPr>
            <p:grpSpPr bwMode="auto">
              <a:xfrm>
                <a:off x="2258" y="2055"/>
                <a:ext cx="1979" cy="1591"/>
                <a:chOff x="2258" y="2049"/>
                <a:chExt cx="1979" cy="1591"/>
              </a:xfrm>
            </p:grpSpPr>
            <p:sp>
              <p:nvSpPr>
                <p:cNvPr id="8225" name="Freeform 63"/>
                <p:cNvSpPr>
                  <a:spLocks/>
                </p:cNvSpPr>
                <p:nvPr/>
              </p:nvSpPr>
              <p:spPr bwMode="auto">
                <a:xfrm>
                  <a:off x="2319" y="2055"/>
                  <a:ext cx="1839" cy="1236"/>
                </a:xfrm>
                <a:custGeom>
                  <a:avLst/>
                  <a:gdLst>
                    <a:gd name="T0" fmla="*/ 1839 w 1839"/>
                    <a:gd name="T1" fmla="*/ 1236 h 1236"/>
                    <a:gd name="T2" fmla="*/ 1839 w 1839"/>
                    <a:gd name="T3" fmla="*/ 432 h 1236"/>
                    <a:gd name="T4" fmla="*/ 0 w 1839"/>
                    <a:gd name="T5" fmla="*/ 0 h 1236"/>
                    <a:gd name="T6" fmla="*/ 3 w 1839"/>
                    <a:gd name="T7" fmla="*/ 441 h 1236"/>
                    <a:gd name="T8" fmla="*/ 1839 w 1839"/>
                    <a:gd name="T9" fmla="*/ 1236 h 1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9" h="1236">
                      <a:moveTo>
                        <a:pt x="1839" y="1236"/>
                      </a:moveTo>
                      <a:lnTo>
                        <a:pt x="1839" y="432"/>
                      </a:lnTo>
                      <a:lnTo>
                        <a:pt x="0" y="0"/>
                      </a:lnTo>
                      <a:lnTo>
                        <a:pt x="3" y="441"/>
                      </a:lnTo>
                      <a:lnTo>
                        <a:pt x="1839" y="1236"/>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26" name="Rectangle 64"/>
                <p:cNvSpPr>
                  <a:spLocks noChangeArrowheads="1"/>
                </p:cNvSpPr>
                <p:nvPr/>
              </p:nvSpPr>
              <p:spPr bwMode="auto">
                <a:xfrm>
                  <a:off x="4159" y="2485"/>
                  <a:ext cx="78" cy="115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8227" name="Rectangle 65"/>
                <p:cNvSpPr>
                  <a:spLocks noChangeArrowheads="1"/>
                </p:cNvSpPr>
                <p:nvPr/>
              </p:nvSpPr>
              <p:spPr bwMode="auto">
                <a:xfrm>
                  <a:off x="2258" y="2049"/>
                  <a:ext cx="67" cy="5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grpSp>
          <p:sp>
            <p:nvSpPr>
              <p:cNvPr id="8224" name="WordArt 68"/>
              <p:cNvSpPr>
                <a:spLocks noChangeArrowheads="1" noChangeShapeType="1" noTextEdit="1"/>
              </p:cNvSpPr>
              <p:nvPr/>
            </p:nvSpPr>
            <p:spPr bwMode="auto">
              <a:xfrm rot="1036516">
                <a:off x="2449" y="2321"/>
                <a:ext cx="1586" cy="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Left">
                  <a:avLst>
                    <a:gd name="adj" fmla="val 13588"/>
                  </a:avLst>
                </a:prstTxWarp>
              </a:bodyPr>
              <a:lstStyle/>
              <a:p>
                <a:pPr algn="ctr"/>
                <a:r>
                  <a:rPr lang="de-DE" sz="2400" kern="10">
                    <a:effectLst>
                      <a:outerShdw dist="35921" dir="2700000" algn="ctr" rotWithShape="0">
                        <a:srgbClr val="C0C0C0"/>
                      </a:outerShdw>
                    </a:effectLst>
                    <a:latin typeface="Impact" panose="020B0806030902050204" pitchFamily="34" charset="0"/>
                  </a:rPr>
                  <a:t>schulischer Teil der</a:t>
                </a:r>
              </a:p>
              <a:p>
                <a:pPr algn="ctr"/>
                <a:r>
                  <a:rPr lang="de-DE" sz="2400" kern="10">
                    <a:effectLst>
                      <a:outerShdw dist="35921" dir="2700000" algn="ctr" rotWithShape="0">
                        <a:srgbClr val="C0C0C0"/>
                      </a:outerShdw>
                    </a:effectLst>
                    <a:latin typeface="Impact" panose="020B0806030902050204" pitchFamily="34" charset="0"/>
                  </a:rPr>
                  <a:t>Fachhochschulreife</a:t>
                </a:r>
              </a:p>
            </p:txBody>
          </p:sp>
        </p:grpSp>
        <p:grpSp>
          <p:nvGrpSpPr>
            <p:cNvPr id="8212" name="Group 95"/>
            <p:cNvGrpSpPr>
              <a:grpSpLocks/>
            </p:cNvGrpSpPr>
            <p:nvPr/>
          </p:nvGrpSpPr>
          <p:grpSpPr bwMode="auto">
            <a:xfrm>
              <a:off x="2638" y="0"/>
              <a:ext cx="1713" cy="1338"/>
              <a:chOff x="2638" y="0"/>
              <a:chExt cx="1713" cy="1338"/>
            </a:xfrm>
          </p:grpSpPr>
          <p:grpSp>
            <p:nvGrpSpPr>
              <p:cNvPr id="8218" name="Group 50"/>
              <p:cNvGrpSpPr>
                <a:grpSpLocks/>
              </p:cNvGrpSpPr>
              <p:nvPr/>
            </p:nvGrpSpPr>
            <p:grpSpPr bwMode="auto">
              <a:xfrm rot="-72789">
                <a:off x="2638" y="0"/>
                <a:ext cx="1713" cy="1338"/>
                <a:chOff x="2972" y="-56"/>
                <a:chExt cx="1464" cy="1338"/>
              </a:xfrm>
            </p:grpSpPr>
            <p:sp>
              <p:nvSpPr>
                <p:cNvPr id="8220" name="Freeform 47"/>
                <p:cNvSpPr>
                  <a:spLocks/>
                </p:cNvSpPr>
                <p:nvPr/>
              </p:nvSpPr>
              <p:spPr bwMode="auto">
                <a:xfrm>
                  <a:off x="3020" y="-56"/>
                  <a:ext cx="1364" cy="832"/>
                </a:xfrm>
                <a:custGeom>
                  <a:avLst/>
                  <a:gdLst>
                    <a:gd name="T0" fmla="*/ 1360 w 1364"/>
                    <a:gd name="T1" fmla="*/ 832 h 832"/>
                    <a:gd name="T2" fmla="*/ 1364 w 1364"/>
                    <a:gd name="T3" fmla="*/ 188 h 832"/>
                    <a:gd name="T4" fmla="*/ 0 w 1364"/>
                    <a:gd name="T5" fmla="*/ 0 h 832"/>
                    <a:gd name="T6" fmla="*/ 0 w 1364"/>
                    <a:gd name="T7" fmla="*/ 414 h 832"/>
                    <a:gd name="T8" fmla="*/ 1360 w 1364"/>
                    <a:gd name="T9" fmla="*/ 832 h 8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 h="832">
                      <a:moveTo>
                        <a:pt x="1360" y="832"/>
                      </a:moveTo>
                      <a:lnTo>
                        <a:pt x="1364" y="188"/>
                      </a:lnTo>
                      <a:lnTo>
                        <a:pt x="0" y="0"/>
                      </a:lnTo>
                      <a:lnTo>
                        <a:pt x="0" y="414"/>
                      </a:lnTo>
                      <a:lnTo>
                        <a:pt x="1360" y="832"/>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21" name="Rectangle 48"/>
                <p:cNvSpPr>
                  <a:spLocks noChangeArrowheads="1"/>
                </p:cNvSpPr>
                <p:nvPr/>
              </p:nvSpPr>
              <p:spPr bwMode="auto">
                <a:xfrm>
                  <a:off x="4380" y="122"/>
                  <a:ext cx="56" cy="11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8222" name="Rectangle 49"/>
                <p:cNvSpPr>
                  <a:spLocks noChangeArrowheads="1"/>
                </p:cNvSpPr>
                <p:nvPr/>
              </p:nvSpPr>
              <p:spPr bwMode="auto">
                <a:xfrm>
                  <a:off x="2972" y="-56"/>
                  <a:ext cx="48"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grpSp>
          <p:sp>
            <p:nvSpPr>
              <p:cNvPr id="8219" name="WordArt 57"/>
              <p:cNvSpPr>
                <a:spLocks noChangeArrowheads="1" noChangeShapeType="1" noTextEdit="1"/>
              </p:cNvSpPr>
              <p:nvPr/>
            </p:nvSpPr>
            <p:spPr bwMode="auto">
              <a:xfrm rot="580307">
                <a:off x="2764" y="144"/>
                <a:ext cx="1477" cy="4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Left">
                  <a:avLst>
                    <a:gd name="adj" fmla="val 20176"/>
                  </a:avLst>
                </a:prstTxWarp>
              </a:bodyPr>
              <a:lstStyle/>
              <a:p>
                <a:pPr algn="ctr"/>
                <a:r>
                  <a:rPr lang="de-DE" sz="2400" kern="10">
                    <a:effectLst>
                      <a:outerShdw dist="35921" dir="2700000" algn="ctr" rotWithShape="0">
                        <a:srgbClr val="C0C0C0"/>
                      </a:outerShdw>
                    </a:effectLst>
                    <a:latin typeface="Impact" panose="020B0806030902050204" pitchFamily="34" charset="0"/>
                  </a:rPr>
                  <a:t>Allgemeine</a:t>
                </a:r>
              </a:p>
              <a:p>
                <a:pPr algn="ctr"/>
                <a:r>
                  <a:rPr lang="de-DE" sz="2400" kern="10">
                    <a:effectLst>
                      <a:outerShdw dist="35921" dir="2700000" algn="ctr" rotWithShape="0">
                        <a:srgbClr val="C0C0C0"/>
                      </a:outerShdw>
                    </a:effectLst>
                    <a:latin typeface="Impact" panose="020B0806030902050204" pitchFamily="34" charset="0"/>
                  </a:rPr>
                  <a:t>Hochschulreife</a:t>
                </a:r>
              </a:p>
            </p:txBody>
          </p:sp>
        </p:grpSp>
        <p:grpSp>
          <p:nvGrpSpPr>
            <p:cNvPr id="8213" name="Group 96"/>
            <p:cNvGrpSpPr>
              <a:grpSpLocks/>
            </p:cNvGrpSpPr>
            <p:nvPr/>
          </p:nvGrpSpPr>
          <p:grpSpPr bwMode="auto">
            <a:xfrm>
              <a:off x="4270" y="1200"/>
              <a:ext cx="1490" cy="1212"/>
              <a:chOff x="4270" y="1200"/>
              <a:chExt cx="1490" cy="1212"/>
            </a:xfrm>
          </p:grpSpPr>
          <p:sp>
            <p:nvSpPr>
              <p:cNvPr id="8214" name="Freeform 59"/>
              <p:cNvSpPr>
                <a:spLocks/>
              </p:cNvSpPr>
              <p:nvPr/>
            </p:nvSpPr>
            <p:spPr bwMode="auto">
              <a:xfrm>
                <a:off x="4333" y="1200"/>
                <a:ext cx="1363" cy="832"/>
              </a:xfrm>
              <a:custGeom>
                <a:avLst/>
                <a:gdLst>
                  <a:gd name="T0" fmla="*/ 1360 w 1363"/>
                  <a:gd name="T1" fmla="*/ 832 h 832"/>
                  <a:gd name="T2" fmla="*/ 1363 w 1363"/>
                  <a:gd name="T3" fmla="*/ 178 h 832"/>
                  <a:gd name="T4" fmla="*/ 0 w 1363"/>
                  <a:gd name="T5" fmla="*/ 0 h 832"/>
                  <a:gd name="T6" fmla="*/ 0 w 1363"/>
                  <a:gd name="T7" fmla="*/ 414 h 832"/>
                  <a:gd name="T8" fmla="*/ 1360 w 1363"/>
                  <a:gd name="T9" fmla="*/ 832 h 8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3" h="832">
                    <a:moveTo>
                      <a:pt x="1360" y="832"/>
                    </a:moveTo>
                    <a:lnTo>
                      <a:pt x="1363" y="178"/>
                    </a:lnTo>
                    <a:lnTo>
                      <a:pt x="0" y="0"/>
                    </a:lnTo>
                    <a:lnTo>
                      <a:pt x="0" y="414"/>
                    </a:lnTo>
                    <a:lnTo>
                      <a:pt x="1360" y="832"/>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15" name="Rectangle 60"/>
              <p:cNvSpPr>
                <a:spLocks noChangeArrowheads="1"/>
              </p:cNvSpPr>
              <p:nvPr/>
            </p:nvSpPr>
            <p:spPr bwMode="auto">
              <a:xfrm>
                <a:off x="5693" y="1378"/>
                <a:ext cx="67" cy="10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8216" name="Rectangle 61"/>
              <p:cNvSpPr>
                <a:spLocks noChangeArrowheads="1"/>
              </p:cNvSpPr>
              <p:nvPr/>
            </p:nvSpPr>
            <p:spPr bwMode="auto">
              <a:xfrm>
                <a:off x="4270" y="1200"/>
                <a:ext cx="63" cy="6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8217" name="WordArt 67"/>
              <p:cNvSpPr>
                <a:spLocks noChangeArrowheads="1" noChangeShapeType="1" noTextEdit="1"/>
              </p:cNvSpPr>
              <p:nvPr/>
            </p:nvSpPr>
            <p:spPr bwMode="auto">
              <a:xfrm rot="828132">
                <a:off x="4390" y="1419"/>
                <a:ext cx="1274" cy="3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Left">
                  <a:avLst>
                    <a:gd name="adj" fmla="val 11870"/>
                  </a:avLst>
                </a:prstTxWarp>
              </a:bodyPr>
              <a:lstStyle/>
              <a:p>
                <a:pPr algn="ctr"/>
                <a:r>
                  <a:rPr lang="de-DE" sz="2400" kern="10">
                    <a:effectLst>
                      <a:outerShdw dist="35921" dir="2700000" algn="ctr" rotWithShape="0">
                        <a:srgbClr val="C0C0C0"/>
                      </a:outerShdw>
                    </a:effectLst>
                    <a:latin typeface="Impact" panose="020B0806030902050204" pitchFamily="34" charset="0"/>
                  </a:rPr>
                  <a:t>Fachhoch-</a:t>
                </a:r>
              </a:p>
              <a:p>
                <a:pPr algn="ctr"/>
                <a:r>
                  <a:rPr lang="de-DE" sz="2400" kern="10">
                    <a:effectLst>
                      <a:outerShdw dist="35921" dir="2700000" algn="ctr" rotWithShape="0">
                        <a:srgbClr val="C0C0C0"/>
                      </a:outerShdw>
                    </a:effectLst>
                    <a:latin typeface="Impact" panose="020B0806030902050204" pitchFamily="34" charset="0"/>
                  </a:rPr>
                  <a:t>schulreife</a:t>
                </a:r>
              </a:p>
            </p:txBody>
          </p:sp>
        </p:grpSp>
      </p:grpSp>
      <p:sp>
        <p:nvSpPr>
          <p:cNvPr id="4167" name="Text Box 71"/>
          <p:cNvSpPr txBox="1">
            <a:spLocks noChangeArrowheads="1"/>
          </p:cNvSpPr>
          <p:nvPr/>
        </p:nvSpPr>
        <p:spPr bwMode="auto">
          <a:xfrm>
            <a:off x="1766888" y="3146425"/>
            <a:ext cx="276066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rPr>
              <a:t>Nachweis</a:t>
            </a:r>
          </a:p>
          <a:p>
            <a:pPr eaLnBrk="1" hangingPunct="1">
              <a:spcBef>
                <a:spcPct val="0"/>
              </a:spcBef>
              <a:buFontTx/>
              <a:buNone/>
            </a:pPr>
            <a:r>
              <a:rPr lang="de-DE" altLang="de-DE" sz="1600">
                <a:latin typeface="Arial Unicode MS" panose="020B0604020202020204" pitchFamily="34" charset="-128"/>
              </a:rPr>
              <a:t>bestimmter Leistungen</a:t>
            </a:r>
          </a:p>
          <a:p>
            <a:pPr eaLnBrk="1" hangingPunct="1">
              <a:spcBef>
                <a:spcPct val="0"/>
              </a:spcBef>
              <a:buFontTx/>
              <a:buNone/>
            </a:pPr>
            <a:r>
              <a:rPr lang="de-DE" altLang="de-DE" sz="1600">
                <a:latin typeface="Arial Unicode MS" panose="020B0604020202020204" pitchFamily="34" charset="-128"/>
              </a:rPr>
              <a:t>in den </a:t>
            </a:r>
          </a:p>
          <a:p>
            <a:pPr eaLnBrk="1" hangingPunct="1">
              <a:spcBef>
                <a:spcPct val="0"/>
              </a:spcBef>
              <a:buFontTx/>
              <a:buNone/>
            </a:pPr>
            <a:r>
              <a:rPr lang="de-DE" altLang="de-DE" sz="1600" u="sng">
                <a:latin typeface="Arial Unicode MS" panose="020B0604020202020204" pitchFamily="34" charset="-128"/>
              </a:rPr>
              <a:t>vier Schulhalbjahren</a:t>
            </a:r>
          </a:p>
          <a:p>
            <a:pPr eaLnBrk="1" hangingPunct="1">
              <a:spcBef>
                <a:spcPct val="0"/>
              </a:spcBef>
              <a:buFontTx/>
              <a:buNone/>
            </a:pPr>
            <a:r>
              <a:rPr lang="de-DE" altLang="de-DE" sz="1600">
                <a:latin typeface="Arial Unicode MS" panose="020B0604020202020204" pitchFamily="34" charset="-128"/>
              </a:rPr>
              <a:t>der Qualifikationsphase</a:t>
            </a:r>
          </a:p>
        </p:txBody>
      </p:sp>
      <p:sp>
        <p:nvSpPr>
          <p:cNvPr id="4168" name="Text Box 72"/>
          <p:cNvSpPr txBox="1">
            <a:spLocks noChangeArrowheads="1"/>
          </p:cNvSpPr>
          <p:nvPr/>
        </p:nvSpPr>
        <p:spPr bwMode="auto">
          <a:xfrm>
            <a:off x="3124200" y="2782888"/>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800" b="1" i="1" u="sng" dirty="0">
                <a:latin typeface="Arial Unicode MS" panose="020B0604020202020204" pitchFamily="34" charset="-128"/>
              </a:rPr>
              <a:t>und</a:t>
            </a:r>
          </a:p>
        </p:txBody>
      </p:sp>
      <p:sp>
        <p:nvSpPr>
          <p:cNvPr id="4169" name="Text Box 73"/>
          <p:cNvSpPr txBox="1">
            <a:spLocks noChangeArrowheads="1"/>
          </p:cNvSpPr>
          <p:nvPr/>
        </p:nvSpPr>
        <p:spPr bwMode="auto">
          <a:xfrm>
            <a:off x="4095750" y="2049464"/>
            <a:ext cx="27749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a:latin typeface="Arial Unicode MS" panose="020B0604020202020204" pitchFamily="34" charset="-128"/>
              </a:rPr>
              <a:t>Nachweis </a:t>
            </a:r>
          </a:p>
          <a:p>
            <a:pPr eaLnBrk="1" hangingPunct="1">
              <a:spcBef>
                <a:spcPct val="0"/>
              </a:spcBef>
              <a:buFontTx/>
              <a:buNone/>
            </a:pPr>
            <a:r>
              <a:rPr lang="de-DE" altLang="de-DE" sz="1600">
                <a:latin typeface="Arial Unicode MS" panose="020B0604020202020204" pitchFamily="34" charset="-128"/>
              </a:rPr>
              <a:t>bestimmter Leistungen</a:t>
            </a:r>
          </a:p>
          <a:p>
            <a:pPr eaLnBrk="1" hangingPunct="1">
              <a:spcBef>
                <a:spcPct val="0"/>
              </a:spcBef>
              <a:buFontTx/>
              <a:buNone/>
            </a:pPr>
            <a:r>
              <a:rPr lang="de-DE" altLang="de-DE" sz="1600">
                <a:latin typeface="Arial Unicode MS" panose="020B0604020202020204" pitchFamily="34" charset="-128"/>
              </a:rPr>
              <a:t>in der </a:t>
            </a:r>
          </a:p>
          <a:p>
            <a:pPr eaLnBrk="1" hangingPunct="1">
              <a:spcBef>
                <a:spcPct val="0"/>
              </a:spcBef>
              <a:buFontTx/>
              <a:buNone/>
            </a:pPr>
            <a:r>
              <a:rPr lang="de-DE" altLang="de-DE" sz="1600" u="sng">
                <a:latin typeface="Arial Unicode MS" panose="020B0604020202020204" pitchFamily="34" charset="-128"/>
              </a:rPr>
              <a:t>Abiturprüfung</a:t>
            </a:r>
          </a:p>
        </p:txBody>
      </p:sp>
      <p:sp>
        <p:nvSpPr>
          <p:cNvPr id="4171" name="Text Box 75"/>
          <p:cNvSpPr txBox="1">
            <a:spLocks noChangeArrowheads="1"/>
          </p:cNvSpPr>
          <p:nvPr/>
        </p:nvSpPr>
        <p:spPr bwMode="auto">
          <a:xfrm>
            <a:off x="8329614" y="3003551"/>
            <a:ext cx="20145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dirty="0">
                <a:latin typeface="Arial Unicode MS" panose="020B0604020202020204" pitchFamily="34" charset="-128"/>
              </a:rPr>
              <a:t>Abgeschlossene Berufsausbildung</a:t>
            </a:r>
          </a:p>
        </p:txBody>
      </p:sp>
      <p:sp>
        <p:nvSpPr>
          <p:cNvPr id="4173" name="Text Box 77"/>
          <p:cNvSpPr txBox="1">
            <a:spLocks noChangeArrowheads="1"/>
          </p:cNvSpPr>
          <p:nvPr/>
        </p:nvSpPr>
        <p:spPr bwMode="auto">
          <a:xfrm>
            <a:off x="8345488" y="3427414"/>
            <a:ext cx="223996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0000"/>
              </a:lnSpc>
              <a:spcBef>
                <a:spcPct val="0"/>
              </a:spcBef>
              <a:buFontTx/>
              <a:buNone/>
            </a:pPr>
            <a:endParaRPr lang="de-DE" altLang="de-DE" sz="1600" dirty="0">
              <a:latin typeface="Arial Unicode MS" panose="020B0604020202020204" pitchFamily="34" charset="-128"/>
            </a:endParaRPr>
          </a:p>
          <a:p>
            <a:pPr eaLnBrk="1" hangingPunct="1">
              <a:spcBef>
                <a:spcPct val="0"/>
              </a:spcBef>
              <a:buFontTx/>
              <a:buNone/>
            </a:pPr>
            <a:r>
              <a:rPr lang="de-DE" altLang="de-DE" sz="1600" b="1" i="1" u="sng" dirty="0">
                <a:latin typeface="Arial Unicode MS" panose="020B0604020202020204" pitchFamily="34" charset="-128"/>
              </a:rPr>
              <a:t>oder</a:t>
            </a:r>
          </a:p>
          <a:p>
            <a:pPr eaLnBrk="1" hangingPunct="1">
              <a:spcBef>
                <a:spcPct val="0"/>
              </a:spcBef>
              <a:buFontTx/>
              <a:buNone/>
            </a:pPr>
            <a:r>
              <a:rPr lang="de-DE" altLang="de-DE" sz="1600" dirty="0">
                <a:latin typeface="Arial Unicode MS" panose="020B0604020202020204" pitchFamily="34" charset="-128"/>
              </a:rPr>
              <a:t>Einjährig: </a:t>
            </a:r>
            <a:r>
              <a:rPr lang="de-DE" altLang="de-DE" sz="1600" dirty="0" err="1">
                <a:latin typeface="Arial Unicode MS" panose="020B0604020202020204" pitchFamily="34" charset="-128"/>
              </a:rPr>
              <a:t>berufsbe</a:t>
            </a:r>
            <a:r>
              <a:rPr lang="de-DE" altLang="de-DE" sz="1600" dirty="0">
                <a:latin typeface="Arial Unicode MS" panose="020B0604020202020204" pitchFamily="34" charset="-128"/>
              </a:rPr>
              <a:t>-</a:t>
            </a:r>
          </a:p>
          <a:p>
            <a:pPr eaLnBrk="1" hangingPunct="1">
              <a:spcBef>
                <a:spcPct val="0"/>
              </a:spcBef>
              <a:buFontTx/>
              <a:buNone/>
            </a:pPr>
            <a:r>
              <a:rPr lang="de-DE" altLang="de-DE" sz="1600" dirty="0" err="1">
                <a:latin typeface="Arial Unicode MS" panose="020B0604020202020204" pitchFamily="34" charset="-128"/>
              </a:rPr>
              <a:t>zogenes</a:t>
            </a:r>
            <a:r>
              <a:rPr lang="de-DE" altLang="de-DE" sz="1600" dirty="0">
                <a:latin typeface="Arial Unicode MS" panose="020B0604020202020204" pitchFamily="34" charset="-128"/>
              </a:rPr>
              <a:t> Praktikum</a:t>
            </a:r>
          </a:p>
          <a:p>
            <a:pPr eaLnBrk="1" hangingPunct="1">
              <a:spcBef>
                <a:spcPct val="0"/>
              </a:spcBef>
              <a:buFontTx/>
              <a:buNone/>
            </a:pPr>
            <a:endParaRPr lang="de-DE" altLang="de-DE" sz="1600" dirty="0">
              <a:latin typeface="Arial Unicode MS" panose="020B0604020202020204" pitchFamily="34" charset="-128"/>
            </a:endParaRPr>
          </a:p>
          <a:p>
            <a:pPr eaLnBrk="1" hangingPunct="1">
              <a:spcBef>
                <a:spcPct val="0"/>
              </a:spcBef>
              <a:buFontTx/>
              <a:buNone/>
            </a:pPr>
            <a:endParaRPr lang="de-DE" altLang="de-DE" sz="1600" dirty="0">
              <a:latin typeface="Arial Unicode MS" panose="020B0604020202020204" pitchFamily="34" charset="-128"/>
            </a:endParaRPr>
          </a:p>
        </p:txBody>
      </p:sp>
      <p:sp>
        <p:nvSpPr>
          <p:cNvPr id="8200" name="Text Box 86"/>
          <p:cNvSpPr txBox="1">
            <a:spLocks noChangeArrowheads="1"/>
          </p:cNvSpPr>
          <p:nvPr/>
        </p:nvSpPr>
        <p:spPr bwMode="auto">
          <a:xfrm>
            <a:off x="1155976" y="215901"/>
            <a:ext cx="40319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3600" b="1" dirty="0">
                <a:latin typeface="Arial Unicode MS" panose="020B0604020202020204" pitchFamily="34" charset="-128"/>
              </a:rPr>
              <a:t>Abschlüsse und Berechtigungen</a:t>
            </a:r>
          </a:p>
        </p:txBody>
      </p:sp>
      <p:pic>
        <p:nvPicPr>
          <p:cNvPr id="8201" name="Picture 90"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89" name="Group 93"/>
          <p:cNvGrpSpPr>
            <a:grpSpLocks/>
          </p:cNvGrpSpPr>
          <p:nvPr/>
        </p:nvGrpSpPr>
        <p:grpSpPr bwMode="auto">
          <a:xfrm>
            <a:off x="2776539" y="4721226"/>
            <a:ext cx="4860925" cy="1330325"/>
            <a:chOff x="901" y="3333"/>
            <a:chExt cx="2950" cy="572"/>
          </a:xfrm>
        </p:grpSpPr>
        <p:sp>
          <p:nvSpPr>
            <p:cNvPr id="8204" name="Text Box 74"/>
            <p:cNvSpPr txBox="1">
              <a:spLocks noChangeArrowheads="1"/>
            </p:cNvSpPr>
            <p:nvPr/>
          </p:nvSpPr>
          <p:spPr bwMode="auto">
            <a:xfrm>
              <a:off x="901" y="3550"/>
              <a:ext cx="2950"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None/>
              </a:pPr>
              <a:r>
                <a:rPr lang="de-DE" altLang="de-DE" sz="1600">
                  <a:latin typeface="Arial Unicode MS" panose="020B0604020202020204" pitchFamily="34" charset="-128"/>
                </a:rPr>
                <a:t>         Nachweis bestimmter Leistungen</a:t>
              </a:r>
            </a:p>
            <a:p>
              <a:pPr eaLnBrk="1" hangingPunct="1">
                <a:spcBef>
                  <a:spcPct val="0"/>
                </a:spcBef>
                <a:buFont typeface="Wingdings" panose="05000000000000000000" pitchFamily="2" charset="2"/>
                <a:buNone/>
              </a:pPr>
              <a:r>
                <a:rPr lang="de-DE" altLang="de-DE" sz="1600">
                  <a:latin typeface="Arial Unicode MS" panose="020B0604020202020204" pitchFamily="34" charset="-128"/>
                </a:rPr>
                <a:t>         in </a:t>
              </a:r>
              <a:r>
                <a:rPr lang="de-DE" altLang="de-DE" sz="1600" u="sng">
                  <a:latin typeface="Arial Unicode MS" panose="020B0604020202020204" pitchFamily="34" charset="-128"/>
                </a:rPr>
                <a:t>zwei aufeinander folgenden</a:t>
              </a:r>
            </a:p>
            <a:p>
              <a:pPr eaLnBrk="1" hangingPunct="1">
                <a:spcBef>
                  <a:spcPct val="0"/>
                </a:spcBef>
                <a:buFont typeface="Wingdings" panose="05000000000000000000" pitchFamily="2" charset="2"/>
                <a:buNone/>
              </a:pPr>
              <a:r>
                <a:rPr lang="de-DE" altLang="de-DE" sz="1600">
                  <a:latin typeface="Arial Unicode MS" panose="020B0604020202020204" pitchFamily="34" charset="-128"/>
                </a:rPr>
                <a:t>         </a:t>
              </a:r>
              <a:r>
                <a:rPr lang="de-DE" altLang="de-DE" sz="1600" u="sng">
                  <a:latin typeface="Arial Unicode MS" panose="020B0604020202020204" pitchFamily="34" charset="-128"/>
                </a:rPr>
                <a:t>Schulhalbjahren</a:t>
              </a:r>
              <a:r>
                <a:rPr lang="de-DE" altLang="de-DE" sz="1600">
                  <a:latin typeface="Arial Unicode MS" panose="020B0604020202020204" pitchFamily="34" charset="-128"/>
                </a:rPr>
                <a:t> der Qualifikationsphase</a:t>
              </a:r>
            </a:p>
          </p:txBody>
        </p:sp>
        <p:sp>
          <p:nvSpPr>
            <p:cNvPr id="8205" name="Text Box 91"/>
            <p:cNvSpPr txBox="1">
              <a:spLocks noChangeArrowheads="1"/>
            </p:cNvSpPr>
            <p:nvPr/>
          </p:nvSpPr>
          <p:spPr bwMode="auto">
            <a:xfrm>
              <a:off x="1611" y="3333"/>
              <a:ext cx="566"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de-DE" altLang="de-DE" sz="1600">
                <a:latin typeface="Arial Unicode MS" panose="020B0604020202020204" pitchFamily="34" charset="-128"/>
              </a:endParaRPr>
            </a:p>
          </p:txBody>
        </p:sp>
      </p:grpSp>
      <p:sp>
        <p:nvSpPr>
          <p:cNvPr id="2" name="Rechteck 1"/>
          <p:cNvSpPr>
            <a:spLocks noChangeArrowheads="1"/>
          </p:cNvSpPr>
          <p:nvPr/>
        </p:nvSpPr>
        <p:spPr bwMode="auto">
          <a:xfrm>
            <a:off x="8272464" y="4217989"/>
            <a:ext cx="23717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600" b="1" i="1" u="sng" dirty="0">
                <a:latin typeface="Arial Unicode MS" panose="020B0604020202020204" pitchFamily="34" charset="-128"/>
              </a:rPr>
              <a:t>oder</a:t>
            </a:r>
          </a:p>
          <a:p>
            <a:pPr eaLnBrk="1" hangingPunct="1">
              <a:spcBef>
                <a:spcPct val="0"/>
              </a:spcBef>
              <a:buFontTx/>
              <a:buNone/>
            </a:pPr>
            <a:r>
              <a:rPr lang="de-DE" altLang="de-DE" sz="1600" dirty="0">
                <a:latin typeface="Arial Unicode MS" panose="020B0604020202020204" pitchFamily="34" charset="-128"/>
              </a:rPr>
              <a:t>Einjährig: soziales oder ökologisches Jahr,</a:t>
            </a:r>
          </a:p>
          <a:p>
            <a:pPr eaLnBrk="1" hangingPunct="1">
              <a:spcBef>
                <a:spcPct val="0"/>
              </a:spcBef>
              <a:buFontTx/>
              <a:buNone/>
            </a:pPr>
            <a:r>
              <a:rPr lang="de-DE" altLang="de-DE" sz="1600" dirty="0">
                <a:latin typeface="Arial Unicode MS" panose="020B0604020202020204" pitchFamily="34" charset="-128"/>
              </a:rPr>
              <a:t>Wehr-/Zivildienst, Bundesfreiwilligendienst</a:t>
            </a:r>
          </a:p>
          <a:p>
            <a:pPr eaLnBrk="1" hangingPunct="1">
              <a:spcBef>
                <a:spcPct val="50000"/>
              </a:spcBef>
              <a:buFontTx/>
              <a:buNone/>
            </a:pPr>
            <a:endParaRPr lang="de-DE" altLang="de-DE" sz="1600" dirty="0">
              <a:latin typeface="Arial Unicode MS" panose="020B0604020202020204" pitchFamily="34" charset="-128"/>
            </a:endParaRPr>
          </a:p>
        </p:txBody>
      </p:sp>
      <p:pic>
        <p:nvPicPr>
          <p:cNvPr id="36"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622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3"/>
                                        </p:tgtEl>
                                        <p:attrNameLst>
                                          <p:attrName>style.visibility</p:attrName>
                                        </p:attrNameLst>
                                      </p:cBhvr>
                                      <p:to>
                                        <p:strVal val="visible"/>
                                      </p:to>
                                    </p:set>
                                    <p:animEffect transition="in" filter="fade">
                                      <p:cBhvr>
                                        <p:cTn id="7" dur="500"/>
                                        <p:tgtEl>
                                          <p:spTgt spid="4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67"/>
                                        </p:tgtEl>
                                        <p:attrNameLst>
                                          <p:attrName>style.visibility</p:attrName>
                                        </p:attrNameLst>
                                      </p:cBhvr>
                                      <p:to>
                                        <p:strVal val="visible"/>
                                      </p:to>
                                    </p:set>
                                    <p:anim calcmode="lin" valueType="num">
                                      <p:cBhvr additive="base">
                                        <p:cTn id="12" dur="500" fill="hold"/>
                                        <p:tgtEl>
                                          <p:spTgt spid="4167"/>
                                        </p:tgtEl>
                                        <p:attrNameLst>
                                          <p:attrName>ppt_x</p:attrName>
                                        </p:attrNameLst>
                                      </p:cBhvr>
                                      <p:tavLst>
                                        <p:tav tm="0">
                                          <p:val>
                                            <p:strVal val="0-#ppt_w/2"/>
                                          </p:val>
                                        </p:tav>
                                        <p:tav tm="100000">
                                          <p:val>
                                            <p:strVal val="#ppt_x"/>
                                          </p:val>
                                        </p:tav>
                                      </p:tavLst>
                                    </p:anim>
                                    <p:anim calcmode="lin" valueType="num">
                                      <p:cBhvr additive="base">
                                        <p:cTn id="13" dur="500" fill="hold"/>
                                        <p:tgtEl>
                                          <p:spTgt spid="416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68"/>
                                        </p:tgtEl>
                                        <p:attrNameLst>
                                          <p:attrName>style.visibility</p:attrName>
                                        </p:attrNameLst>
                                      </p:cBhvr>
                                      <p:to>
                                        <p:strVal val="visible"/>
                                      </p:to>
                                    </p:set>
                                    <p:anim calcmode="lin" valueType="num">
                                      <p:cBhvr additive="base">
                                        <p:cTn id="18" dur="500" fill="hold"/>
                                        <p:tgtEl>
                                          <p:spTgt spid="4168"/>
                                        </p:tgtEl>
                                        <p:attrNameLst>
                                          <p:attrName>ppt_x</p:attrName>
                                        </p:attrNameLst>
                                      </p:cBhvr>
                                      <p:tavLst>
                                        <p:tav tm="0">
                                          <p:val>
                                            <p:strVal val="0-#ppt_w/2"/>
                                          </p:val>
                                        </p:tav>
                                        <p:tav tm="100000">
                                          <p:val>
                                            <p:strVal val="#ppt_x"/>
                                          </p:val>
                                        </p:tav>
                                      </p:tavLst>
                                    </p:anim>
                                    <p:anim calcmode="lin" valueType="num">
                                      <p:cBhvr additive="base">
                                        <p:cTn id="19" dur="500" fill="hold"/>
                                        <p:tgtEl>
                                          <p:spTgt spid="416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169"/>
                                        </p:tgtEl>
                                        <p:attrNameLst>
                                          <p:attrName>style.visibility</p:attrName>
                                        </p:attrNameLst>
                                      </p:cBhvr>
                                      <p:to>
                                        <p:strVal val="visible"/>
                                      </p:to>
                                    </p:set>
                                    <p:anim calcmode="lin" valueType="num">
                                      <p:cBhvr additive="base">
                                        <p:cTn id="24" dur="500" fill="hold"/>
                                        <p:tgtEl>
                                          <p:spTgt spid="4169"/>
                                        </p:tgtEl>
                                        <p:attrNameLst>
                                          <p:attrName>ppt_x</p:attrName>
                                        </p:attrNameLst>
                                      </p:cBhvr>
                                      <p:tavLst>
                                        <p:tav tm="0">
                                          <p:val>
                                            <p:strVal val="0-#ppt_w/2"/>
                                          </p:val>
                                        </p:tav>
                                        <p:tav tm="100000">
                                          <p:val>
                                            <p:strVal val="#ppt_x"/>
                                          </p:val>
                                        </p:tav>
                                      </p:tavLst>
                                    </p:anim>
                                    <p:anim calcmode="lin" valueType="num">
                                      <p:cBhvr additive="base">
                                        <p:cTn id="25" dur="500" fill="hold"/>
                                        <p:tgtEl>
                                          <p:spTgt spid="416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189"/>
                                        </p:tgtEl>
                                        <p:attrNameLst>
                                          <p:attrName>style.visibility</p:attrName>
                                        </p:attrNameLst>
                                      </p:cBhvr>
                                      <p:to>
                                        <p:strVal val="visible"/>
                                      </p:to>
                                    </p:set>
                                    <p:anim calcmode="lin" valueType="num">
                                      <p:cBhvr additive="base">
                                        <p:cTn id="30" dur="500" fill="hold"/>
                                        <p:tgtEl>
                                          <p:spTgt spid="4189"/>
                                        </p:tgtEl>
                                        <p:attrNameLst>
                                          <p:attrName>ppt_x</p:attrName>
                                        </p:attrNameLst>
                                      </p:cBhvr>
                                      <p:tavLst>
                                        <p:tav tm="0">
                                          <p:val>
                                            <p:strVal val="#ppt_x"/>
                                          </p:val>
                                        </p:tav>
                                        <p:tav tm="100000">
                                          <p:val>
                                            <p:strVal val="#ppt_x"/>
                                          </p:val>
                                        </p:tav>
                                      </p:tavLst>
                                    </p:anim>
                                    <p:anim calcmode="lin" valueType="num">
                                      <p:cBhvr additive="base">
                                        <p:cTn id="31" dur="500" fill="hold"/>
                                        <p:tgtEl>
                                          <p:spTgt spid="418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171"/>
                                        </p:tgtEl>
                                        <p:attrNameLst>
                                          <p:attrName>style.visibility</p:attrName>
                                        </p:attrNameLst>
                                      </p:cBhvr>
                                      <p:to>
                                        <p:strVal val="visible"/>
                                      </p:to>
                                    </p:set>
                                    <p:anim calcmode="lin" valueType="num">
                                      <p:cBhvr additive="base">
                                        <p:cTn id="36" dur="500" fill="hold"/>
                                        <p:tgtEl>
                                          <p:spTgt spid="4171"/>
                                        </p:tgtEl>
                                        <p:attrNameLst>
                                          <p:attrName>ppt_x</p:attrName>
                                        </p:attrNameLst>
                                      </p:cBhvr>
                                      <p:tavLst>
                                        <p:tav tm="0">
                                          <p:val>
                                            <p:strVal val="#ppt_x"/>
                                          </p:val>
                                        </p:tav>
                                        <p:tav tm="100000">
                                          <p:val>
                                            <p:strVal val="#ppt_x"/>
                                          </p:val>
                                        </p:tav>
                                      </p:tavLst>
                                    </p:anim>
                                    <p:anim calcmode="lin" valueType="num">
                                      <p:cBhvr additive="base">
                                        <p:cTn id="37" dur="500" fill="hold"/>
                                        <p:tgtEl>
                                          <p:spTgt spid="417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173"/>
                                        </p:tgtEl>
                                        <p:attrNameLst>
                                          <p:attrName>style.visibility</p:attrName>
                                        </p:attrNameLst>
                                      </p:cBhvr>
                                      <p:to>
                                        <p:strVal val="visible"/>
                                      </p:to>
                                    </p:set>
                                    <p:anim calcmode="lin" valueType="num">
                                      <p:cBhvr additive="base">
                                        <p:cTn id="42" dur="500" fill="hold"/>
                                        <p:tgtEl>
                                          <p:spTgt spid="4173"/>
                                        </p:tgtEl>
                                        <p:attrNameLst>
                                          <p:attrName>ppt_x</p:attrName>
                                        </p:attrNameLst>
                                      </p:cBhvr>
                                      <p:tavLst>
                                        <p:tav tm="0">
                                          <p:val>
                                            <p:strVal val="#ppt_x"/>
                                          </p:val>
                                        </p:tav>
                                        <p:tav tm="100000">
                                          <p:val>
                                            <p:strVal val="#ppt_x"/>
                                          </p:val>
                                        </p:tav>
                                      </p:tavLst>
                                    </p:anim>
                                    <p:anim calcmode="lin" valueType="num">
                                      <p:cBhvr additive="base">
                                        <p:cTn id="43" dur="500" fill="hold"/>
                                        <p:tgtEl>
                                          <p:spTgt spid="417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 grpId="0" autoUpdateAnimBg="0"/>
      <p:bldP spid="4168" grpId="0" autoUpdateAnimBg="0"/>
      <p:bldP spid="4169" grpId="0" autoUpdateAnimBg="0"/>
      <p:bldP spid="4171" grpId="0" autoUpdateAnimBg="0"/>
      <p:bldP spid="4173" grpId="0" autoUpdateAnimBg="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4" descr="http://abi09.sghm.de/img/affiliates/vikil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F23DBF1-1745-6FF6-E9BA-3DF094A0C1F7}"/>
              </a:ext>
            </a:extLst>
          </p:cNvPr>
          <p:cNvSpPr txBox="1">
            <a:spLocks noChangeArrowheads="1"/>
          </p:cNvSpPr>
          <p:nvPr/>
        </p:nvSpPr>
        <p:spPr>
          <a:xfrm>
            <a:off x="1523999" y="4418703"/>
            <a:ext cx="9597887" cy="18512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Tx/>
              <a:buNone/>
            </a:pPr>
            <a:r>
              <a:rPr lang="de-DE" altLang="de-DE" sz="2400" b="1" dirty="0">
                <a:solidFill>
                  <a:schemeClr val="tx1"/>
                </a:solidFill>
                <a:latin typeface="Calibri" panose="020F0502020204030204" pitchFamily="34" charset="0"/>
              </a:rPr>
              <a:t>https://www.vikilu.de/vikilu/downloads-und-links-1/gymnasiale-oberstufe-sek-ii/info-und-formulare.html</a:t>
            </a:r>
          </a:p>
        </p:txBody>
      </p:sp>
      <p:pic>
        <p:nvPicPr>
          <p:cNvPr id="7" name="Grafik 6">
            <a:extLst>
              <a:ext uri="{FF2B5EF4-FFF2-40B4-BE49-F238E27FC236}">
                <a16:creationId xmlns:a16="http://schemas.microsoft.com/office/drawing/2014/main" id="{92A8C253-F460-DC55-45C1-E40589DE4F59}"/>
              </a:ext>
            </a:extLst>
          </p:cNvPr>
          <p:cNvPicPr>
            <a:picLocks noChangeAspect="1"/>
          </p:cNvPicPr>
          <p:nvPr/>
        </p:nvPicPr>
        <p:blipFill>
          <a:blip r:embed="rId3"/>
          <a:stretch>
            <a:fillRect/>
          </a:stretch>
        </p:blipFill>
        <p:spPr>
          <a:xfrm>
            <a:off x="2542425" y="1858747"/>
            <a:ext cx="5327015" cy="1851232"/>
          </a:xfrm>
          <a:prstGeom prst="rect">
            <a:avLst/>
          </a:prstGeom>
        </p:spPr>
      </p:pic>
    </p:spTree>
    <p:extLst>
      <p:ext uri="{BB962C8B-B14F-4D97-AF65-F5344CB8AC3E}">
        <p14:creationId xmlns:p14="http://schemas.microsoft.com/office/powerpoint/2010/main" val="1377209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1467006" y="3483769"/>
            <a:ext cx="3045359" cy="557212"/>
          </a:xfrm>
          <a:extLst>
            <a:ext uri="{91240B29-F687-4F45-9708-019B960494DF}">
              <a14:hiddenLine xmlns:a14="http://schemas.microsoft.com/office/drawing/2010/main" w="38100">
                <a:solidFill>
                  <a:schemeClr val="tx1"/>
                </a:solidFill>
                <a:miter lim="800000"/>
                <a:headEnd/>
                <a:tailEnd/>
              </a14:hiddenLine>
            </a:ext>
          </a:extLst>
        </p:spPr>
        <p:txBody>
          <a:bodyPr>
            <a:noAutofit/>
          </a:bodyPr>
          <a:lstStyle/>
          <a:p>
            <a:pPr eaLnBrk="1" hangingPunct="1"/>
            <a:r>
              <a:rPr lang="de-DE" altLang="de-DE" dirty="0">
                <a:solidFill>
                  <a:schemeClr val="tx1"/>
                </a:solidFill>
                <a:latin typeface="Calibri" panose="020F0502020204030204" pitchFamily="34" charset="0"/>
              </a:rPr>
              <a:t>Tutorenkurse</a:t>
            </a:r>
          </a:p>
        </p:txBody>
      </p:sp>
      <p:sp>
        <p:nvSpPr>
          <p:cNvPr id="101379" name="Rectangle 3"/>
          <p:cNvSpPr>
            <a:spLocks noGrp="1" noChangeArrowheads="1"/>
          </p:cNvSpPr>
          <p:nvPr>
            <p:ph type="body" idx="1"/>
          </p:nvPr>
        </p:nvSpPr>
        <p:spPr>
          <a:xfrm>
            <a:off x="1467006" y="4316918"/>
            <a:ext cx="8532812" cy="3967162"/>
          </a:xfrm>
          <a:extLst>
            <a:ext uri="{91240B29-F687-4F45-9708-019B960494DF}">
              <a14:hiddenLine xmlns:a14="http://schemas.microsoft.com/office/drawing/2010/main" w="28575">
                <a:solidFill>
                  <a:schemeClr val="tx1"/>
                </a:solidFill>
                <a:miter lim="800000"/>
                <a:headEnd/>
                <a:tailEnd/>
              </a14:hiddenLine>
            </a:ext>
          </a:extLst>
        </p:spPr>
        <p:txBody>
          <a:bodyPr>
            <a:normAutofit/>
          </a:bodyPr>
          <a:lstStyle/>
          <a:p>
            <a:pPr eaLnBrk="1" hangingPunct="1">
              <a:buClrTx/>
              <a:buFont typeface="Wingdings" panose="05000000000000000000" pitchFamily="2" charset="2"/>
              <a:buChar char="Ø"/>
            </a:pPr>
            <a:r>
              <a:rPr lang="de-DE" altLang="de-DE" sz="2000" dirty="0">
                <a:solidFill>
                  <a:schemeClr val="tx1"/>
                </a:solidFill>
                <a:latin typeface="Calibri" panose="020F0502020204030204" pitchFamily="34" charset="0"/>
              </a:rPr>
              <a:t>Ein Fach auf erhöhtem Niveau ist </a:t>
            </a:r>
            <a:r>
              <a:rPr lang="de-DE" altLang="de-DE" sz="2000" dirty="0" err="1">
                <a:solidFill>
                  <a:schemeClr val="tx1"/>
                </a:solidFill>
                <a:latin typeface="Calibri" panose="020F0502020204030204" pitchFamily="34" charset="0"/>
              </a:rPr>
              <a:t>Tutorkurs</a:t>
            </a:r>
            <a:r>
              <a:rPr lang="de-DE" altLang="de-DE" sz="2000" dirty="0">
                <a:solidFill>
                  <a:schemeClr val="tx1"/>
                </a:solidFill>
                <a:latin typeface="Calibri" panose="020F0502020204030204" pitchFamily="34" charset="0"/>
              </a:rPr>
              <a:t> (Festlegung durch die Schulleitung)</a:t>
            </a:r>
          </a:p>
          <a:p>
            <a:pPr eaLnBrk="1" hangingPunct="1">
              <a:buClrTx/>
              <a:buFont typeface="Wingdings" panose="05000000000000000000" pitchFamily="2" charset="2"/>
              <a:buChar char="Ø"/>
            </a:pPr>
            <a:r>
              <a:rPr lang="de-DE" altLang="de-DE" sz="2000" dirty="0">
                <a:solidFill>
                  <a:schemeClr val="tx1"/>
                </a:solidFill>
                <a:latin typeface="Calibri" panose="020F0502020204030204" pitchFamily="34" charset="0"/>
              </a:rPr>
              <a:t>Tutor: Ansprechpartner bei Problemen und Sorgen/Organisation Kursfahrt</a:t>
            </a:r>
          </a:p>
          <a:p>
            <a:pPr eaLnBrk="1" hangingPunct="1">
              <a:buClrTx/>
              <a:buFont typeface="Wingdings" panose="05000000000000000000" pitchFamily="2" charset="2"/>
              <a:buChar char="Ø"/>
            </a:pPr>
            <a:r>
              <a:rPr lang="de-DE" altLang="de-DE" sz="2000" dirty="0">
                <a:solidFill>
                  <a:schemeClr val="tx1"/>
                </a:solidFill>
                <a:latin typeface="Calibri" panose="020F0502020204030204" pitchFamily="34" charset="0"/>
              </a:rPr>
              <a:t>Fehlzeiten und Entschuldigungsverfahren: Eigenständigkeit der </a:t>
            </a:r>
            <a:r>
              <a:rPr lang="de-DE" altLang="de-DE" sz="2000" dirty="0" err="1">
                <a:solidFill>
                  <a:schemeClr val="tx1"/>
                </a:solidFill>
                <a:latin typeface="Calibri" panose="020F0502020204030204" pitchFamily="34" charset="0"/>
              </a:rPr>
              <a:t>SuS</a:t>
            </a:r>
            <a:r>
              <a:rPr lang="de-DE" altLang="de-DE" sz="2000" dirty="0">
                <a:solidFill>
                  <a:schemeClr val="tx1"/>
                </a:solidFill>
                <a:latin typeface="Calibri" panose="020F0502020204030204" pitchFamily="34" charset="0"/>
              </a:rPr>
              <a:t> gefordert (gelber „Schulschein“), ärztliche Bescheinigung bei Versäumnis von Klausur (vom Tag der Klausur!)</a:t>
            </a:r>
          </a:p>
          <a:p>
            <a:pPr eaLnBrk="1" hangingPunct="1">
              <a:buFont typeface="Wingdings" panose="05000000000000000000" pitchFamily="2" charset="2"/>
              <a:buChar char="Ø"/>
            </a:pPr>
            <a:endParaRPr lang="de-DE" altLang="de-DE" sz="2000" b="1" dirty="0">
              <a:solidFill>
                <a:srgbClr val="CC0000"/>
              </a:solidFill>
            </a:endParaRPr>
          </a:p>
          <a:p>
            <a:pPr algn="ctr" eaLnBrk="1" hangingPunct="1">
              <a:buFont typeface="Wingdings" panose="05000000000000000000" pitchFamily="2" charset="2"/>
              <a:buChar char="Ø"/>
            </a:pPr>
            <a:r>
              <a:rPr lang="de-DE" altLang="de-DE" sz="2000" dirty="0"/>
              <a:t>	</a:t>
            </a:r>
          </a:p>
        </p:txBody>
      </p:sp>
      <p:pic>
        <p:nvPicPr>
          <p:cNvPr id="6" name="Picture 124" descr="http://abi09.sghm.de/img/affiliates/vikil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Titel 1">
            <a:extLst>
              <a:ext uri="{FF2B5EF4-FFF2-40B4-BE49-F238E27FC236}">
                <a16:creationId xmlns:a16="http://schemas.microsoft.com/office/drawing/2014/main" id="{CCEFAFE2-4973-4725-AB7A-0458DA1B1C7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0351"/>
            <a:ext cx="8991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949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1379">
                                            <p:txEl>
                                              <p:pRg st="4" end="4"/>
                                            </p:txEl>
                                          </p:spTgt>
                                        </p:tgtEl>
                                        <p:attrNameLst>
                                          <p:attrName>style.visibility</p:attrName>
                                        </p:attrNameLst>
                                      </p:cBhvr>
                                      <p:to>
                                        <p:strVal val="visible"/>
                                      </p:to>
                                    </p:set>
                                    <p:anim calcmode="lin" valueType="num">
                                      <p:cBhvr additive="base">
                                        <p:cTn id="25" dur="500" fill="hold"/>
                                        <p:tgtEl>
                                          <p:spTgt spid="1013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13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28"/>
          <p:cNvSpPr txBox="1">
            <a:spLocks noChangeArrowheads="1"/>
          </p:cNvSpPr>
          <p:nvPr/>
        </p:nvSpPr>
        <p:spPr bwMode="auto">
          <a:xfrm>
            <a:off x="2560638" y="406400"/>
            <a:ext cx="7396162" cy="6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dirty="0">
                <a:latin typeface="Arial Unicode MS" panose="020B0604020202020204" pitchFamily="34" charset="-128"/>
              </a:rPr>
              <a:t>Aufbau der gymnasialen Oberstufe</a:t>
            </a:r>
          </a:p>
        </p:txBody>
      </p:sp>
      <p:pic>
        <p:nvPicPr>
          <p:cNvPr id="34" name="Picture 124" descr="http://abi09.sghm.de/img/affiliates/vikilu.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35" name="Tabelle 21">
            <a:extLst>
              <a:ext uri="{FF2B5EF4-FFF2-40B4-BE49-F238E27FC236}">
                <a16:creationId xmlns:a16="http://schemas.microsoft.com/office/drawing/2014/main" id="{79705A8C-CC6A-49CE-AEDB-B347F8CDFF55}"/>
              </a:ext>
            </a:extLst>
          </p:cNvPr>
          <p:cNvGraphicFramePr>
            <a:graphicFrameLocks noGrp="1"/>
          </p:cNvGraphicFramePr>
          <p:nvPr>
            <p:extLst>
              <p:ext uri="{D42A27DB-BD31-4B8C-83A1-F6EECF244321}">
                <p14:modId xmlns:p14="http://schemas.microsoft.com/office/powerpoint/2010/main" val="1702780497"/>
              </p:ext>
            </p:extLst>
          </p:nvPr>
        </p:nvGraphicFramePr>
        <p:xfrm>
          <a:off x="1483478" y="1239520"/>
          <a:ext cx="3127719" cy="5212080"/>
        </p:xfrm>
        <a:graphic>
          <a:graphicData uri="http://schemas.openxmlformats.org/drawingml/2006/table">
            <a:tbl>
              <a:tblPr firstRow="1" bandRow="1">
                <a:tableStyleId>{5C22544A-7EE6-4342-B048-85BDC9FD1C3A}</a:tableStyleId>
              </a:tblPr>
              <a:tblGrid>
                <a:gridCol w="1577215">
                  <a:extLst>
                    <a:ext uri="{9D8B030D-6E8A-4147-A177-3AD203B41FA5}">
                      <a16:colId xmlns:a16="http://schemas.microsoft.com/office/drawing/2014/main" val="3628318493"/>
                    </a:ext>
                  </a:extLst>
                </a:gridCol>
                <a:gridCol w="1550504">
                  <a:extLst>
                    <a:ext uri="{9D8B030D-6E8A-4147-A177-3AD203B41FA5}">
                      <a16:colId xmlns:a16="http://schemas.microsoft.com/office/drawing/2014/main" val="2320205382"/>
                    </a:ext>
                  </a:extLst>
                </a:gridCol>
              </a:tblGrid>
              <a:tr h="290149">
                <a:tc>
                  <a:txBody>
                    <a:bodyPr/>
                    <a:lstStyle/>
                    <a:p>
                      <a:pPr algn="ctr"/>
                      <a:r>
                        <a:rPr lang="de-DE" dirty="0">
                          <a:solidFill>
                            <a:schemeClr val="tx1"/>
                          </a:solidFill>
                        </a:rPr>
                        <a:t>11.1</a:t>
                      </a:r>
                    </a:p>
                  </a:txBody>
                  <a:tcPr>
                    <a:solidFill>
                      <a:srgbClr val="92D050">
                        <a:alpha val="69000"/>
                      </a:srgbClr>
                    </a:solidFill>
                  </a:tcPr>
                </a:tc>
                <a:tc>
                  <a:txBody>
                    <a:bodyPr/>
                    <a:lstStyle/>
                    <a:p>
                      <a:pPr algn="ctr"/>
                      <a:r>
                        <a:rPr lang="de-DE" dirty="0">
                          <a:solidFill>
                            <a:schemeClr val="tx1"/>
                          </a:solidFill>
                        </a:rPr>
                        <a:t>11.2</a:t>
                      </a:r>
                    </a:p>
                  </a:txBody>
                  <a:tcPr>
                    <a:solidFill>
                      <a:srgbClr val="92D050">
                        <a:alpha val="69000"/>
                      </a:srgbClr>
                    </a:solidFill>
                  </a:tcPr>
                </a:tc>
                <a:extLst>
                  <a:ext uri="{0D108BD9-81ED-4DB2-BD59-A6C34878D82A}">
                    <a16:rowId xmlns:a16="http://schemas.microsoft.com/office/drawing/2014/main" val="985551760"/>
                  </a:ext>
                </a:extLst>
              </a:tr>
              <a:tr h="290149">
                <a:tc gridSpan="2">
                  <a:txBody>
                    <a:bodyPr/>
                    <a:lstStyle/>
                    <a:p>
                      <a:pPr algn="ctr"/>
                      <a:endParaRPr lang="de-DE" sz="2000" b="1" dirty="0">
                        <a:solidFill>
                          <a:schemeClr val="tx1"/>
                        </a:solidFill>
                      </a:endParaRPr>
                    </a:p>
                    <a:p>
                      <a:pPr algn="ctr"/>
                      <a:r>
                        <a:rPr lang="de-DE" sz="2000" b="1" dirty="0">
                          <a:solidFill>
                            <a:schemeClr val="tx1"/>
                          </a:solidFill>
                        </a:rPr>
                        <a:t>Einführungsphase</a:t>
                      </a:r>
                    </a:p>
                    <a:p>
                      <a:pPr algn="ctr"/>
                      <a:endParaRPr lang="de-DE" sz="2000" b="1" dirty="0">
                        <a:solidFill>
                          <a:schemeClr val="tx1"/>
                        </a:solidFill>
                      </a:endParaRPr>
                    </a:p>
                  </a:txBody>
                  <a:tcPr>
                    <a:solidFill>
                      <a:srgbClr val="92D050">
                        <a:alpha val="69000"/>
                      </a:srgbClr>
                    </a:solidFill>
                  </a:tcPr>
                </a:tc>
                <a:tc hMerge="1">
                  <a:txBody>
                    <a:bodyPr/>
                    <a:lstStyle/>
                    <a:p>
                      <a:pPr algn="ctr"/>
                      <a:endParaRPr lang="de-DE" dirty="0">
                        <a:solidFill>
                          <a:schemeClr val="tx1"/>
                        </a:solidFill>
                      </a:endParaRPr>
                    </a:p>
                  </a:txBody>
                  <a:tcPr/>
                </a:tc>
                <a:extLst>
                  <a:ext uri="{0D108BD9-81ED-4DB2-BD59-A6C34878D82A}">
                    <a16:rowId xmlns:a16="http://schemas.microsoft.com/office/drawing/2014/main" val="1090590495"/>
                  </a:ext>
                </a:extLst>
              </a:tr>
              <a:tr h="290149">
                <a:tc gridSpan="2">
                  <a:txBody>
                    <a:bodyPr/>
                    <a:lstStyle/>
                    <a:p>
                      <a:pPr marL="285750" indent="-285750" algn="ctr">
                        <a:buFont typeface="Wingdings" panose="05000000000000000000" pitchFamily="2" charset="2"/>
                        <a:buChar char="Ø"/>
                      </a:pPr>
                      <a:r>
                        <a:rPr lang="de-DE" b="1" dirty="0">
                          <a:solidFill>
                            <a:schemeClr val="tx1"/>
                          </a:solidFill>
                        </a:rPr>
                        <a:t>Klassenverband </a:t>
                      </a:r>
                      <a:r>
                        <a:rPr lang="de-DE" b="0" dirty="0">
                          <a:solidFill>
                            <a:schemeClr val="tx1"/>
                          </a:solidFill>
                        </a:rPr>
                        <a:t>und </a:t>
                      </a:r>
                      <a:r>
                        <a:rPr lang="de-DE" b="1" dirty="0">
                          <a:solidFill>
                            <a:schemeClr val="tx1"/>
                          </a:solidFill>
                        </a:rPr>
                        <a:t>klassenübergreifende</a:t>
                      </a:r>
                      <a:r>
                        <a:rPr lang="de-DE" b="0" dirty="0">
                          <a:solidFill>
                            <a:schemeClr val="tx1"/>
                          </a:solidFill>
                        </a:rPr>
                        <a:t> </a:t>
                      </a:r>
                      <a:r>
                        <a:rPr lang="de-DE" b="1" dirty="0">
                          <a:solidFill>
                            <a:schemeClr val="tx1"/>
                          </a:solidFill>
                        </a:rPr>
                        <a:t>Lerngruppen</a:t>
                      </a:r>
                    </a:p>
                    <a:p>
                      <a:pPr marL="285750" indent="-285750" algn="ctr">
                        <a:buFont typeface="Wingdings" panose="05000000000000000000" pitchFamily="2" charset="2"/>
                        <a:buChar char="Ø"/>
                      </a:pPr>
                      <a:endParaRPr lang="de-DE" b="1" dirty="0">
                        <a:solidFill>
                          <a:schemeClr val="tx1"/>
                        </a:solidFill>
                      </a:endParaRPr>
                    </a:p>
                    <a:p>
                      <a:pPr marL="285750" indent="-285750" algn="ctr">
                        <a:buFont typeface="Wingdings" panose="05000000000000000000" pitchFamily="2" charset="2"/>
                        <a:buChar char="Ø"/>
                      </a:pPr>
                      <a:endParaRPr lang="de-DE" b="1" dirty="0">
                        <a:solidFill>
                          <a:schemeClr val="tx1"/>
                        </a:solidFill>
                      </a:endParaRPr>
                    </a:p>
                  </a:txBody>
                  <a:tcPr>
                    <a:solidFill>
                      <a:srgbClr val="92D050">
                        <a:alpha val="40000"/>
                      </a:srgbClr>
                    </a:solidFill>
                  </a:tcPr>
                </a:tc>
                <a:tc hMerge="1">
                  <a:txBody>
                    <a:bodyPr/>
                    <a:lstStyle/>
                    <a:p>
                      <a:pPr algn="ctr"/>
                      <a:endParaRPr lang="de-DE" dirty="0">
                        <a:solidFill>
                          <a:schemeClr val="tx1"/>
                        </a:solidFill>
                      </a:endParaRPr>
                    </a:p>
                  </a:txBody>
                  <a:tcPr/>
                </a:tc>
                <a:extLst>
                  <a:ext uri="{0D108BD9-81ED-4DB2-BD59-A6C34878D82A}">
                    <a16:rowId xmlns:a16="http://schemas.microsoft.com/office/drawing/2014/main" val="1338369387"/>
                  </a:ext>
                </a:extLst>
              </a:tr>
              <a:tr h="290149">
                <a:tc gridSpan="2">
                  <a:txBody>
                    <a:bodyPr/>
                    <a:lstStyle/>
                    <a:p>
                      <a:pPr marL="285750" indent="-285750" algn="ctr">
                        <a:buFont typeface="Wingdings" panose="05000000000000000000" pitchFamily="2" charset="2"/>
                        <a:buChar char="Ø"/>
                      </a:pPr>
                      <a:r>
                        <a:rPr lang="de-DE" b="1" dirty="0">
                          <a:solidFill>
                            <a:schemeClr val="tx1"/>
                          </a:solidFill>
                        </a:rPr>
                        <a:t>Pflichtunterricht und Wahlunterricht</a:t>
                      </a:r>
                    </a:p>
                    <a:p>
                      <a:pPr marL="285750" indent="-285750" algn="ctr">
                        <a:buFont typeface="Wingdings" panose="05000000000000000000" pitchFamily="2" charset="2"/>
                        <a:buChar char="Ø"/>
                      </a:pPr>
                      <a:endParaRPr lang="de-DE" b="1" dirty="0">
                        <a:solidFill>
                          <a:schemeClr val="tx1"/>
                        </a:solidFill>
                      </a:endParaRPr>
                    </a:p>
                    <a:p>
                      <a:pPr marL="285750" indent="-285750" algn="ctr">
                        <a:buFont typeface="Wingdings" panose="05000000000000000000" pitchFamily="2" charset="2"/>
                        <a:buChar char="Ø"/>
                      </a:pPr>
                      <a:endParaRPr lang="de-DE" b="1" dirty="0">
                        <a:solidFill>
                          <a:schemeClr val="tx1"/>
                        </a:solidFill>
                      </a:endParaRPr>
                    </a:p>
                  </a:txBody>
                  <a:tcPr>
                    <a:solidFill>
                      <a:srgbClr val="92D050">
                        <a:alpha val="40000"/>
                      </a:srgbClr>
                    </a:solidFill>
                  </a:tcPr>
                </a:tc>
                <a:tc hMerge="1">
                  <a:txBody>
                    <a:bodyPr/>
                    <a:lstStyle/>
                    <a:p>
                      <a:pPr algn="ctr"/>
                      <a:endParaRPr lang="de-DE" dirty="0">
                        <a:solidFill>
                          <a:schemeClr val="tx1"/>
                        </a:solidFill>
                      </a:endParaRPr>
                    </a:p>
                  </a:txBody>
                  <a:tcPr/>
                </a:tc>
                <a:extLst>
                  <a:ext uri="{0D108BD9-81ED-4DB2-BD59-A6C34878D82A}">
                    <a16:rowId xmlns:a16="http://schemas.microsoft.com/office/drawing/2014/main" val="246388849"/>
                  </a:ext>
                </a:extLst>
              </a:tr>
              <a:tr h="290149">
                <a:tc gridSpan="2">
                  <a:txBody>
                    <a:bodyPr/>
                    <a:lstStyle/>
                    <a:p>
                      <a:pPr marL="285750" indent="-285750" algn="ctr">
                        <a:buFont typeface="Wingdings" panose="05000000000000000000" pitchFamily="2" charset="2"/>
                        <a:buChar char="Ø"/>
                      </a:pPr>
                      <a:r>
                        <a:rPr lang="de-DE" dirty="0">
                          <a:solidFill>
                            <a:schemeClr val="tx1"/>
                          </a:solidFill>
                        </a:rPr>
                        <a:t>Vorbereitung und Grundlage für die Arbeit in der Qualifikationsphase</a:t>
                      </a:r>
                    </a:p>
                  </a:txBody>
                  <a:tcPr>
                    <a:solidFill>
                      <a:srgbClr val="92D050">
                        <a:alpha val="40000"/>
                      </a:srgbClr>
                    </a:solidFill>
                  </a:tcPr>
                </a:tc>
                <a:tc hMerge="1">
                  <a:txBody>
                    <a:bodyPr/>
                    <a:lstStyle/>
                    <a:p>
                      <a:pPr algn="ctr"/>
                      <a:endParaRPr lang="de-DE" dirty="0">
                        <a:solidFill>
                          <a:schemeClr val="tx1"/>
                        </a:solidFill>
                      </a:endParaRPr>
                    </a:p>
                  </a:txBody>
                  <a:tcPr/>
                </a:tc>
                <a:extLst>
                  <a:ext uri="{0D108BD9-81ED-4DB2-BD59-A6C34878D82A}">
                    <a16:rowId xmlns:a16="http://schemas.microsoft.com/office/drawing/2014/main" val="2559978428"/>
                  </a:ext>
                </a:extLst>
              </a:tr>
            </a:tbl>
          </a:graphicData>
        </a:graphic>
      </p:graphicFrame>
      <p:grpSp>
        <p:nvGrpSpPr>
          <p:cNvPr id="36" name="Group 14">
            <a:extLst>
              <a:ext uri="{FF2B5EF4-FFF2-40B4-BE49-F238E27FC236}">
                <a16:creationId xmlns:a16="http://schemas.microsoft.com/office/drawing/2014/main" id="{553F4AEE-6773-4C5F-8E91-E0513A75E4AF}"/>
              </a:ext>
            </a:extLst>
          </p:cNvPr>
          <p:cNvGrpSpPr>
            <a:grpSpLocks/>
          </p:cNvGrpSpPr>
          <p:nvPr/>
        </p:nvGrpSpPr>
        <p:grpSpPr bwMode="auto">
          <a:xfrm>
            <a:off x="4866897" y="1291272"/>
            <a:ext cx="522287" cy="5108575"/>
            <a:chOff x="1984" y="758"/>
            <a:chExt cx="329" cy="3218"/>
          </a:xfrm>
          <a:solidFill>
            <a:srgbClr val="92D050">
              <a:alpha val="40000"/>
            </a:srgbClr>
          </a:solidFill>
        </p:grpSpPr>
        <p:sp>
          <p:nvSpPr>
            <p:cNvPr id="37" name="Rectangle 15">
              <a:extLst>
                <a:ext uri="{FF2B5EF4-FFF2-40B4-BE49-F238E27FC236}">
                  <a16:creationId xmlns:a16="http://schemas.microsoft.com/office/drawing/2014/main" id="{86008C84-9FAE-4267-90B1-53C791C9848F}"/>
                </a:ext>
              </a:extLst>
            </p:cNvPr>
            <p:cNvSpPr>
              <a:spLocks noChangeArrowheads="1"/>
            </p:cNvSpPr>
            <p:nvPr/>
          </p:nvSpPr>
          <p:spPr bwMode="auto">
            <a:xfrm>
              <a:off x="1984" y="758"/>
              <a:ext cx="329" cy="3218"/>
            </a:xfrm>
            <a:prstGeom prst="rect">
              <a:avLst/>
            </a:prstGeom>
            <a:grp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 name="Text Box 16">
              <a:extLst>
                <a:ext uri="{FF2B5EF4-FFF2-40B4-BE49-F238E27FC236}">
                  <a16:creationId xmlns:a16="http://schemas.microsoft.com/office/drawing/2014/main" id="{A267EF21-6DCB-4BE2-A953-25D6B32DD79D}"/>
                </a:ext>
              </a:extLst>
            </p:cNvPr>
            <p:cNvSpPr txBox="1">
              <a:spLocks noChangeArrowheads="1"/>
            </p:cNvSpPr>
            <p:nvPr/>
          </p:nvSpPr>
          <p:spPr bwMode="auto">
            <a:xfrm rot="10800000">
              <a:off x="2004" y="873"/>
              <a:ext cx="252" cy="3026"/>
            </a:xfrm>
            <a:prstGeom prst="rect">
              <a:avLst/>
            </a:prstGeom>
            <a:solidFill>
              <a:schemeClr val="accent1"/>
            </a:solidFill>
            <a:ln>
              <a:noFill/>
            </a:ln>
            <a:effectLst/>
            <a:extLs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e-DE" altLang="de-DE" sz="2400" b="1" dirty="0">
                  <a:latin typeface="Calibri" panose="020F0502020204030204" pitchFamily="34" charset="0"/>
                </a:rPr>
                <a:t>Versetzung</a:t>
              </a:r>
            </a:p>
          </p:txBody>
        </p:sp>
      </p:grpSp>
      <p:graphicFrame>
        <p:nvGraphicFramePr>
          <p:cNvPr id="39" name="Tabelle 38">
            <a:extLst>
              <a:ext uri="{FF2B5EF4-FFF2-40B4-BE49-F238E27FC236}">
                <a16:creationId xmlns:a16="http://schemas.microsoft.com/office/drawing/2014/main" id="{0ED5491E-4266-48E4-B10F-A50F9048E814}"/>
              </a:ext>
            </a:extLst>
          </p:cNvPr>
          <p:cNvGraphicFramePr>
            <a:graphicFrameLocks noGrp="1"/>
          </p:cNvGraphicFramePr>
          <p:nvPr>
            <p:extLst>
              <p:ext uri="{D42A27DB-BD31-4B8C-83A1-F6EECF244321}">
                <p14:modId xmlns:p14="http://schemas.microsoft.com/office/powerpoint/2010/main" val="3711730921"/>
              </p:ext>
            </p:extLst>
          </p:nvPr>
        </p:nvGraphicFramePr>
        <p:xfrm>
          <a:off x="5678014" y="1239519"/>
          <a:ext cx="5148470" cy="5212080"/>
        </p:xfrm>
        <a:graphic>
          <a:graphicData uri="http://schemas.openxmlformats.org/drawingml/2006/table">
            <a:tbl>
              <a:tblPr firstRow="1" bandRow="1">
                <a:tableStyleId>{5C22544A-7EE6-4342-B048-85BDC9FD1C3A}</a:tableStyleId>
              </a:tblPr>
              <a:tblGrid>
                <a:gridCol w="1303676">
                  <a:extLst>
                    <a:ext uri="{9D8B030D-6E8A-4147-A177-3AD203B41FA5}">
                      <a16:colId xmlns:a16="http://schemas.microsoft.com/office/drawing/2014/main" val="2756761444"/>
                    </a:ext>
                  </a:extLst>
                </a:gridCol>
                <a:gridCol w="1281598">
                  <a:extLst>
                    <a:ext uri="{9D8B030D-6E8A-4147-A177-3AD203B41FA5}">
                      <a16:colId xmlns:a16="http://schemas.microsoft.com/office/drawing/2014/main" val="2852841794"/>
                    </a:ext>
                  </a:extLst>
                </a:gridCol>
                <a:gridCol w="1281598">
                  <a:extLst>
                    <a:ext uri="{9D8B030D-6E8A-4147-A177-3AD203B41FA5}">
                      <a16:colId xmlns:a16="http://schemas.microsoft.com/office/drawing/2014/main" val="4264619300"/>
                    </a:ext>
                  </a:extLst>
                </a:gridCol>
                <a:gridCol w="1281598">
                  <a:extLst>
                    <a:ext uri="{9D8B030D-6E8A-4147-A177-3AD203B41FA5}">
                      <a16:colId xmlns:a16="http://schemas.microsoft.com/office/drawing/2014/main" val="1360525734"/>
                    </a:ext>
                  </a:extLst>
                </a:gridCol>
              </a:tblGrid>
              <a:tr h="290149">
                <a:tc>
                  <a:txBody>
                    <a:bodyPr/>
                    <a:lstStyle/>
                    <a:p>
                      <a:pPr algn="ctr"/>
                      <a:r>
                        <a:rPr lang="de-DE" dirty="0">
                          <a:solidFill>
                            <a:schemeClr val="tx1"/>
                          </a:solidFill>
                        </a:rPr>
                        <a:t>12.1</a:t>
                      </a:r>
                    </a:p>
                  </a:txBody>
                  <a:tcPr>
                    <a:solidFill>
                      <a:srgbClr val="92D050">
                        <a:alpha val="70000"/>
                      </a:srgbClr>
                    </a:solidFill>
                  </a:tcPr>
                </a:tc>
                <a:tc>
                  <a:txBody>
                    <a:bodyPr/>
                    <a:lstStyle/>
                    <a:p>
                      <a:pPr algn="ctr"/>
                      <a:r>
                        <a:rPr lang="de-DE" dirty="0">
                          <a:solidFill>
                            <a:schemeClr val="tx1"/>
                          </a:solidFill>
                        </a:rPr>
                        <a:t>12.2</a:t>
                      </a:r>
                    </a:p>
                  </a:txBody>
                  <a:tcPr>
                    <a:solidFill>
                      <a:srgbClr val="92D050">
                        <a:alpha val="70000"/>
                      </a:srgbClr>
                    </a:solidFill>
                  </a:tcPr>
                </a:tc>
                <a:tc>
                  <a:txBody>
                    <a:bodyPr/>
                    <a:lstStyle/>
                    <a:p>
                      <a:pPr algn="ctr"/>
                      <a:r>
                        <a:rPr lang="de-DE" dirty="0">
                          <a:solidFill>
                            <a:schemeClr val="tx1"/>
                          </a:solidFill>
                        </a:rPr>
                        <a:t>13.1</a:t>
                      </a:r>
                    </a:p>
                  </a:txBody>
                  <a:tcPr>
                    <a:solidFill>
                      <a:srgbClr val="92D050">
                        <a:alpha val="70000"/>
                      </a:srgbClr>
                    </a:solidFill>
                  </a:tcPr>
                </a:tc>
                <a:tc>
                  <a:txBody>
                    <a:bodyPr/>
                    <a:lstStyle/>
                    <a:p>
                      <a:pPr algn="ctr"/>
                      <a:r>
                        <a:rPr lang="de-DE" dirty="0">
                          <a:solidFill>
                            <a:schemeClr val="tx1"/>
                          </a:solidFill>
                        </a:rPr>
                        <a:t>13.2</a:t>
                      </a:r>
                    </a:p>
                  </a:txBody>
                  <a:tcPr>
                    <a:solidFill>
                      <a:srgbClr val="92D050">
                        <a:alpha val="70000"/>
                      </a:srgbClr>
                    </a:solidFill>
                  </a:tcPr>
                </a:tc>
                <a:extLst>
                  <a:ext uri="{0D108BD9-81ED-4DB2-BD59-A6C34878D82A}">
                    <a16:rowId xmlns:a16="http://schemas.microsoft.com/office/drawing/2014/main" val="2208580809"/>
                  </a:ext>
                </a:extLst>
              </a:tr>
              <a:tr h="290149">
                <a:tc gridSpan="4">
                  <a:txBody>
                    <a:bodyPr/>
                    <a:lstStyle/>
                    <a:p>
                      <a:pPr algn="ctr"/>
                      <a:endParaRPr lang="de-DE" sz="2000" b="1" dirty="0">
                        <a:solidFill>
                          <a:schemeClr val="tx1"/>
                        </a:solidFill>
                      </a:endParaRPr>
                    </a:p>
                    <a:p>
                      <a:pPr algn="ctr"/>
                      <a:r>
                        <a:rPr lang="de-DE" sz="2000" b="1" dirty="0">
                          <a:solidFill>
                            <a:schemeClr val="tx1"/>
                          </a:solidFill>
                        </a:rPr>
                        <a:t>Qualifikationsphase</a:t>
                      </a:r>
                    </a:p>
                    <a:p>
                      <a:pPr algn="ctr"/>
                      <a:endParaRPr lang="de-DE" sz="2000" b="1" dirty="0">
                        <a:solidFill>
                          <a:schemeClr val="tx1"/>
                        </a:solidFill>
                      </a:endParaRPr>
                    </a:p>
                  </a:txBody>
                  <a:tcPr>
                    <a:solidFill>
                      <a:srgbClr val="92D050">
                        <a:alpha val="70000"/>
                      </a:srgbClr>
                    </a:solidFill>
                  </a:tcPr>
                </a:tc>
                <a:tc hMerge="1">
                  <a:txBody>
                    <a:bodyPr/>
                    <a:lstStyle/>
                    <a:p>
                      <a:pPr algn="ctr"/>
                      <a:endParaRPr lang="de-DE" dirty="0">
                        <a:solidFill>
                          <a:schemeClr val="tx1"/>
                        </a:solidFill>
                      </a:endParaRPr>
                    </a:p>
                  </a:txBody>
                  <a:tcPr/>
                </a:tc>
                <a:tc hMerge="1">
                  <a:txBody>
                    <a:bodyPr/>
                    <a:lstStyle/>
                    <a:p>
                      <a:pPr algn="ctr"/>
                      <a:endParaRPr lang="de-DE" sz="2000" b="1" dirty="0">
                        <a:solidFill>
                          <a:schemeClr val="tx1"/>
                        </a:solidFill>
                      </a:endParaRPr>
                    </a:p>
                  </a:txBody>
                  <a:tcPr>
                    <a:solidFill>
                      <a:srgbClr val="92D050">
                        <a:alpha val="79000"/>
                      </a:srgbClr>
                    </a:solidFill>
                  </a:tcPr>
                </a:tc>
                <a:tc hMerge="1">
                  <a:txBody>
                    <a:bodyPr/>
                    <a:lstStyle/>
                    <a:p>
                      <a:pPr algn="ctr"/>
                      <a:endParaRPr lang="de-DE" sz="2000" b="1" dirty="0">
                        <a:solidFill>
                          <a:schemeClr val="tx1"/>
                        </a:solidFill>
                      </a:endParaRPr>
                    </a:p>
                  </a:txBody>
                  <a:tcPr>
                    <a:solidFill>
                      <a:srgbClr val="92D050">
                        <a:alpha val="79000"/>
                      </a:srgbClr>
                    </a:solidFill>
                  </a:tcPr>
                </a:tc>
                <a:extLst>
                  <a:ext uri="{0D108BD9-81ED-4DB2-BD59-A6C34878D82A}">
                    <a16:rowId xmlns:a16="http://schemas.microsoft.com/office/drawing/2014/main" val="471889800"/>
                  </a:ext>
                </a:extLst>
              </a:tr>
              <a:tr h="290149">
                <a:tc gridSpan="3">
                  <a:txBody>
                    <a:bodyPr/>
                    <a:lstStyle/>
                    <a:p>
                      <a:pPr marL="285750" indent="-285750" algn="ctr">
                        <a:buFont typeface="Wingdings" panose="05000000000000000000" pitchFamily="2" charset="2"/>
                        <a:buChar char="Ø"/>
                      </a:pPr>
                      <a:r>
                        <a:rPr lang="de-DE" b="1" dirty="0">
                          <a:solidFill>
                            <a:schemeClr val="tx1"/>
                          </a:solidFill>
                        </a:rPr>
                        <a:t>Angebot von Schwerpunkten</a:t>
                      </a:r>
                    </a:p>
                    <a:p>
                      <a:pPr marL="285750" indent="-285750" algn="ctr">
                        <a:buFont typeface="Wingdings" panose="05000000000000000000" pitchFamily="2" charset="2"/>
                        <a:buChar char="Ø"/>
                      </a:pPr>
                      <a:endParaRPr lang="de-DE" b="1" dirty="0">
                        <a:solidFill>
                          <a:schemeClr val="tx1"/>
                        </a:solidFill>
                      </a:endParaRPr>
                    </a:p>
                    <a:p>
                      <a:pPr marL="285750" indent="-285750" algn="ctr">
                        <a:buFont typeface="Wingdings" panose="05000000000000000000" pitchFamily="2" charset="2"/>
                        <a:buChar char="Ø"/>
                      </a:pPr>
                      <a:r>
                        <a:rPr lang="de-DE" b="1" dirty="0">
                          <a:solidFill>
                            <a:schemeClr val="tx1"/>
                          </a:solidFill>
                        </a:rPr>
                        <a:t>Thematisch bestimmte Halbjahresabschnitte</a:t>
                      </a:r>
                    </a:p>
                    <a:p>
                      <a:pPr marL="285750" indent="-285750" algn="ctr">
                        <a:buFont typeface="Wingdings" panose="05000000000000000000" pitchFamily="2" charset="2"/>
                        <a:buChar char="Ø"/>
                      </a:pPr>
                      <a:endParaRPr lang="de-DE" b="1" dirty="0">
                        <a:solidFill>
                          <a:schemeClr val="tx1"/>
                        </a:solidFill>
                      </a:endParaRPr>
                    </a:p>
                  </a:txBody>
                  <a:tcPr>
                    <a:solidFill>
                      <a:srgbClr val="92D050">
                        <a:alpha val="40000"/>
                      </a:srgbClr>
                    </a:solidFill>
                  </a:tcPr>
                </a:tc>
                <a:tc hMerge="1">
                  <a:txBody>
                    <a:bodyPr/>
                    <a:lstStyle/>
                    <a:p>
                      <a:pPr algn="ctr"/>
                      <a:endParaRPr lang="de-DE" dirty="0">
                        <a:solidFill>
                          <a:schemeClr val="tx1"/>
                        </a:solidFill>
                      </a:endParaRPr>
                    </a:p>
                  </a:txBody>
                  <a:tcPr/>
                </a:tc>
                <a:tc hMerge="1">
                  <a:txBody>
                    <a:bodyPr/>
                    <a:lstStyle/>
                    <a:p>
                      <a:pPr marL="285750" indent="-285750" algn="ctr">
                        <a:buFont typeface="Wingdings" panose="05000000000000000000" pitchFamily="2" charset="2"/>
                        <a:buChar char="Ø"/>
                      </a:pPr>
                      <a:endParaRPr lang="de-DE" b="1" dirty="0">
                        <a:solidFill>
                          <a:schemeClr val="tx1"/>
                        </a:solidFill>
                      </a:endParaRPr>
                    </a:p>
                  </a:txBody>
                  <a:tcPr>
                    <a:solidFill>
                      <a:srgbClr val="92D050">
                        <a:alpha val="79000"/>
                      </a:srgbClr>
                    </a:solidFill>
                  </a:tcPr>
                </a:tc>
                <a:tc>
                  <a:txBody>
                    <a:bodyPr/>
                    <a:lstStyle/>
                    <a:p>
                      <a:pPr marL="268288" indent="-268288" algn="ctr">
                        <a:buFont typeface="Wingdings" panose="05000000000000000000" pitchFamily="2" charset="2"/>
                        <a:buChar char="Ø"/>
                      </a:pPr>
                      <a:endParaRPr lang="de-DE" sz="1700" b="1" dirty="0">
                        <a:solidFill>
                          <a:schemeClr val="tx1"/>
                        </a:solidFill>
                      </a:endParaRPr>
                    </a:p>
                    <a:p>
                      <a:pPr marL="268288" indent="-268288" algn="ctr">
                        <a:buFont typeface="Wingdings" panose="05000000000000000000" pitchFamily="2" charset="2"/>
                        <a:buChar char="Ø"/>
                      </a:pPr>
                      <a:r>
                        <a:rPr lang="de-DE" sz="1700" b="1" dirty="0">
                          <a:solidFill>
                            <a:schemeClr val="tx1"/>
                          </a:solidFill>
                        </a:rPr>
                        <a:t>Abitur-prüfung</a:t>
                      </a:r>
                    </a:p>
                  </a:txBody>
                  <a:tcPr>
                    <a:solidFill>
                      <a:srgbClr val="92D050">
                        <a:alpha val="40000"/>
                      </a:srgbClr>
                    </a:solidFill>
                  </a:tcPr>
                </a:tc>
                <a:extLst>
                  <a:ext uri="{0D108BD9-81ED-4DB2-BD59-A6C34878D82A}">
                    <a16:rowId xmlns:a16="http://schemas.microsoft.com/office/drawing/2014/main" val="1391528926"/>
                  </a:ext>
                </a:extLst>
              </a:tr>
              <a:tr h="290149">
                <a:tc gridSpan="4">
                  <a:txBody>
                    <a:bodyPr/>
                    <a:lstStyle/>
                    <a:p>
                      <a:pPr marL="285750" indent="-285750" algn="ctr">
                        <a:buFont typeface="Wingdings" panose="05000000000000000000" pitchFamily="2" charset="2"/>
                        <a:buChar char="Ø"/>
                      </a:pPr>
                      <a:r>
                        <a:rPr lang="de-DE" b="1" dirty="0">
                          <a:solidFill>
                            <a:schemeClr val="tx1"/>
                          </a:solidFill>
                        </a:rPr>
                        <a:t>Unterricht in Kernfächern, Schwerpunktfächer, Ergänzungsfächern, Seminarfach, Sport</a:t>
                      </a:r>
                    </a:p>
                    <a:p>
                      <a:pPr marL="285750" indent="-285750" algn="ctr">
                        <a:buFont typeface="Wingdings" panose="05000000000000000000" pitchFamily="2" charset="2"/>
                        <a:buChar char="Ø"/>
                      </a:pPr>
                      <a:endParaRPr lang="de-DE" b="1" dirty="0">
                        <a:solidFill>
                          <a:schemeClr val="tx1"/>
                        </a:solidFill>
                      </a:endParaRPr>
                    </a:p>
                  </a:txBody>
                  <a:tcPr>
                    <a:solidFill>
                      <a:srgbClr val="92D050">
                        <a:alpha val="40000"/>
                      </a:srgbClr>
                    </a:solidFill>
                  </a:tcPr>
                </a:tc>
                <a:tc hMerge="1">
                  <a:txBody>
                    <a:bodyPr/>
                    <a:lstStyle/>
                    <a:p>
                      <a:pPr algn="ctr"/>
                      <a:endParaRPr lang="de-DE" dirty="0">
                        <a:solidFill>
                          <a:schemeClr val="tx1"/>
                        </a:solidFill>
                      </a:endParaRPr>
                    </a:p>
                  </a:txBody>
                  <a:tcPr/>
                </a:tc>
                <a:tc hMerge="1">
                  <a:txBody>
                    <a:bodyPr/>
                    <a:lstStyle/>
                    <a:p>
                      <a:pPr marL="285750" indent="-285750" algn="ctr">
                        <a:buFont typeface="Wingdings" panose="05000000000000000000" pitchFamily="2" charset="2"/>
                        <a:buChar char="Ø"/>
                      </a:pPr>
                      <a:endParaRPr lang="de-DE" b="1" dirty="0">
                        <a:solidFill>
                          <a:schemeClr val="tx1"/>
                        </a:solidFill>
                      </a:endParaRPr>
                    </a:p>
                  </a:txBody>
                  <a:tcPr>
                    <a:solidFill>
                      <a:srgbClr val="92D050">
                        <a:alpha val="79000"/>
                      </a:srgbClr>
                    </a:solidFill>
                  </a:tcPr>
                </a:tc>
                <a:tc hMerge="1">
                  <a:txBody>
                    <a:bodyPr/>
                    <a:lstStyle/>
                    <a:p>
                      <a:pPr marL="285750" indent="-285750" algn="ctr">
                        <a:buFont typeface="Wingdings" panose="05000000000000000000" pitchFamily="2" charset="2"/>
                        <a:buChar char="Ø"/>
                      </a:pPr>
                      <a:endParaRPr lang="de-DE" b="1" dirty="0">
                        <a:solidFill>
                          <a:schemeClr val="tx1"/>
                        </a:solidFill>
                      </a:endParaRPr>
                    </a:p>
                  </a:txBody>
                  <a:tcPr>
                    <a:solidFill>
                      <a:srgbClr val="92D050">
                        <a:alpha val="79000"/>
                      </a:srgbClr>
                    </a:solidFill>
                  </a:tcPr>
                </a:tc>
                <a:extLst>
                  <a:ext uri="{0D108BD9-81ED-4DB2-BD59-A6C34878D82A}">
                    <a16:rowId xmlns:a16="http://schemas.microsoft.com/office/drawing/2014/main" val="1075723073"/>
                  </a:ext>
                </a:extLst>
              </a:tr>
              <a:tr h="290149">
                <a:tc gridSpan="4">
                  <a:txBody>
                    <a:bodyPr/>
                    <a:lstStyle/>
                    <a:p>
                      <a:pPr marL="285750" indent="-285750" algn="ctr">
                        <a:buFont typeface="Wingdings" panose="05000000000000000000" pitchFamily="2" charset="2"/>
                        <a:buChar char="Ø"/>
                      </a:pPr>
                      <a:r>
                        <a:rPr lang="de-DE" b="1" dirty="0">
                          <a:solidFill>
                            <a:schemeClr val="tx1"/>
                          </a:solidFill>
                        </a:rPr>
                        <a:t>Erwerb einer Gesamtqualifikation durch Leistungen in der Qualifikationsphase und in der Abiturprüfung</a:t>
                      </a:r>
                    </a:p>
                    <a:p>
                      <a:pPr marL="285750" indent="-285750" algn="ctr">
                        <a:buFont typeface="Wingdings" panose="05000000000000000000" pitchFamily="2" charset="2"/>
                        <a:buChar char="Ø"/>
                      </a:pPr>
                      <a:endParaRPr lang="de-DE" b="1" dirty="0">
                        <a:solidFill>
                          <a:schemeClr val="tx1"/>
                        </a:solidFill>
                      </a:endParaRPr>
                    </a:p>
                  </a:txBody>
                  <a:tcPr>
                    <a:solidFill>
                      <a:srgbClr val="92D050">
                        <a:alpha val="40000"/>
                      </a:srgbClr>
                    </a:solidFill>
                  </a:tcPr>
                </a:tc>
                <a:tc hMerge="1">
                  <a:txBody>
                    <a:bodyPr/>
                    <a:lstStyle/>
                    <a:p>
                      <a:pPr algn="ctr"/>
                      <a:endParaRPr lang="de-DE" dirty="0">
                        <a:solidFill>
                          <a:schemeClr val="tx1"/>
                        </a:solidFill>
                      </a:endParaRPr>
                    </a:p>
                  </a:txBody>
                  <a:tcPr/>
                </a:tc>
                <a:tc hMerge="1">
                  <a:txBody>
                    <a:bodyPr/>
                    <a:lstStyle/>
                    <a:p>
                      <a:pPr marL="285750" indent="-285750" algn="ctr">
                        <a:buFont typeface="Wingdings" panose="05000000000000000000" pitchFamily="2" charset="2"/>
                        <a:buChar char="Ø"/>
                      </a:pPr>
                      <a:endParaRPr lang="de-DE" dirty="0">
                        <a:solidFill>
                          <a:schemeClr val="tx1"/>
                        </a:solidFill>
                      </a:endParaRPr>
                    </a:p>
                  </a:txBody>
                  <a:tcPr>
                    <a:solidFill>
                      <a:srgbClr val="92D050">
                        <a:alpha val="79000"/>
                      </a:srgbClr>
                    </a:solidFill>
                  </a:tcPr>
                </a:tc>
                <a:tc hMerge="1">
                  <a:txBody>
                    <a:bodyPr/>
                    <a:lstStyle/>
                    <a:p>
                      <a:pPr marL="285750" indent="-285750" algn="ctr">
                        <a:buFont typeface="Wingdings" panose="05000000000000000000" pitchFamily="2" charset="2"/>
                        <a:buChar char="Ø"/>
                      </a:pPr>
                      <a:endParaRPr lang="de-DE" dirty="0">
                        <a:solidFill>
                          <a:schemeClr val="tx1"/>
                        </a:solidFill>
                      </a:endParaRPr>
                    </a:p>
                  </a:txBody>
                  <a:tcPr>
                    <a:solidFill>
                      <a:srgbClr val="92D050">
                        <a:alpha val="79000"/>
                      </a:srgbClr>
                    </a:solidFill>
                  </a:tcPr>
                </a:tc>
                <a:extLst>
                  <a:ext uri="{0D108BD9-81ED-4DB2-BD59-A6C34878D82A}">
                    <a16:rowId xmlns:a16="http://schemas.microsoft.com/office/drawing/2014/main" val="3669507828"/>
                  </a:ext>
                </a:extLst>
              </a:tr>
            </a:tbl>
          </a:graphicData>
        </a:graphic>
      </p:graphicFrame>
    </p:spTree>
    <p:extLst>
      <p:ext uri="{BB962C8B-B14F-4D97-AF65-F5344CB8AC3E}">
        <p14:creationId xmlns:p14="http://schemas.microsoft.com/office/powerpoint/2010/main" val="30721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checkerboard(across)">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41986" name="Titel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0351"/>
            <a:ext cx="8991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title"/>
          </p:nvPr>
        </p:nvSpPr>
        <p:spPr>
          <a:xfrm>
            <a:off x="2057400" y="3586784"/>
            <a:ext cx="7162800" cy="557213"/>
          </a:xfrm>
          <a:extLst>
            <a:ext uri="{91240B29-F687-4F45-9708-019B960494DF}">
              <a14:hiddenLine xmlns:a14="http://schemas.microsoft.com/office/drawing/2010/main" w="38100">
                <a:solidFill>
                  <a:schemeClr val="tx1"/>
                </a:solidFill>
                <a:miter lim="800000"/>
                <a:headEnd/>
                <a:tailEnd/>
              </a14:hiddenLine>
            </a:ext>
          </a:extLst>
        </p:spPr>
        <p:txBody>
          <a:bodyPr>
            <a:noAutofit/>
          </a:bodyPr>
          <a:lstStyle/>
          <a:p>
            <a:pPr eaLnBrk="1" hangingPunct="1"/>
            <a:r>
              <a:rPr lang="de-DE" altLang="de-DE" dirty="0">
                <a:solidFill>
                  <a:schemeClr val="tx1"/>
                </a:solidFill>
                <a:latin typeface="Calibri" panose="020F0502020204030204" pitchFamily="34" charset="0"/>
              </a:rPr>
              <a:t>Weitere Planungsschritte</a:t>
            </a:r>
          </a:p>
        </p:txBody>
      </p:sp>
      <p:sp>
        <p:nvSpPr>
          <p:cNvPr id="268291" name="Rectangle 3"/>
          <p:cNvSpPr>
            <a:spLocks noGrp="1" noChangeArrowheads="1"/>
          </p:cNvSpPr>
          <p:nvPr>
            <p:ph type="body" idx="1"/>
          </p:nvPr>
        </p:nvSpPr>
        <p:spPr>
          <a:xfrm>
            <a:off x="2057400" y="4422776"/>
            <a:ext cx="8458200" cy="5616575"/>
          </a:xfrm>
          <a:extLst>
            <a:ext uri="{91240B29-F687-4F45-9708-019B960494DF}">
              <a14:hiddenLine xmlns:a14="http://schemas.microsoft.com/office/drawing/2010/main" w="28575">
                <a:solidFill>
                  <a:schemeClr val="tx1"/>
                </a:solidFill>
                <a:miter lim="800000"/>
                <a:headEnd/>
                <a:tailEnd/>
              </a14:hiddenLine>
            </a:ext>
          </a:extLst>
        </p:spPr>
        <p:txBody>
          <a:bodyPr/>
          <a:lstStyle/>
          <a:p>
            <a:pPr>
              <a:buClrTx/>
              <a:buFont typeface="Wingdings" panose="05000000000000000000" pitchFamily="2" charset="2"/>
              <a:buChar char="Ø"/>
            </a:pPr>
            <a:r>
              <a:rPr lang="de-DE" altLang="de-DE" sz="2800" dirty="0">
                <a:solidFill>
                  <a:schemeClr val="tx1"/>
                </a:solidFill>
                <a:latin typeface="Calibri" panose="020F0502020204030204" pitchFamily="34" charset="0"/>
                <a:cs typeface="Arial" panose="020B0604020202020204" pitchFamily="34" charset="0"/>
              </a:rPr>
              <a:t>Fachwahlen</a:t>
            </a:r>
          </a:p>
          <a:p>
            <a:pPr>
              <a:buClrTx/>
              <a:buFont typeface="Wingdings" panose="05000000000000000000" pitchFamily="2" charset="2"/>
              <a:buChar char="Ø"/>
            </a:pPr>
            <a:r>
              <a:rPr lang="de-DE" altLang="de-DE" sz="2800" dirty="0">
                <a:solidFill>
                  <a:schemeClr val="tx1"/>
                </a:solidFill>
                <a:latin typeface="Calibri" panose="020F0502020204030204" pitchFamily="34" charset="0"/>
                <a:cs typeface="Arial" panose="020B0604020202020204" pitchFamily="34" charset="0"/>
              </a:rPr>
              <a:t>Bildung von Kursen nach Wahlverhalten</a:t>
            </a:r>
          </a:p>
          <a:p>
            <a:pPr>
              <a:buClrTx/>
              <a:buFont typeface="Wingdings" panose="05000000000000000000" pitchFamily="2" charset="2"/>
              <a:buChar char="Ø"/>
            </a:pPr>
            <a:r>
              <a:rPr lang="de-DE" altLang="de-DE" sz="2800" dirty="0">
                <a:solidFill>
                  <a:schemeClr val="tx1"/>
                </a:solidFill>
                <a:latin typeface="Calibri" panose="020F0502020204030204" pitchFamily="34" charset="0"/>
                <a:cs typeface="Arial" panose="020B0604020202020204" pitchFamily="34" charset="0"/>
              </a:rPr>
              <a:t>Erstellen eines Leistenplans</a:t>
            </a:r>
          </a:p>
          <a:p>
            <a:pPr>
              <a:buClrTx/>
              <a:buFont typeface="Wingdings" panose="05000000000000000000" pitchFamily="2" charset="2"/>
              <a:buChar char="Ø"/>
            </a:pPr>
            <a:r>
              <a:rPr lang="de-DE" altLang="de-DE" sz="2800" dirty="0">
                <a:solidFill>
                  <a:schemeClr val="tx1"/>
                </a:solidFill>
                <a:latin typeface="Calibri" panose="020F0502020204030204" pitchFamily="34" charset="0"/>
                <a:cs typeface="Arial" panose="020B0604020202020204" pitchFamily="34" charset="0"/>
              </a:rPr>
              <a:t>Druck eines Stundenplans </a:t>
            </a:r>
          </a:p>
          <a:p>
            <a:pPr lvl="1" eaLnBrk="1" hangingPunct="1">
              <a:buFont typeface="Wingdings" panose="05000000000000000000" pitchFamily="2" charset="2"/>
              <a:buChar char="Ø"/>
            </a:pPr>
            <a:endParaRPr lang="de-DE" altLang="de-DE" sz="2400" b="1" dirty="0">
              <a:cs typeface="Arial" panose="020B0604020202020204" pitchFamily="34" charset="0"/>
            </a:endParaRPr>
          </a:p>
        </p:txBody>
      </p:sp>
      <p:pic>
        <p:nvPicPr>
          <p:cNvPr id="6"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626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additive="base">
                                        <p:cTn id="7" dur="500" fill="hold"/>
                                        <p:tgtEl>
                                          <p:spTgt spid="268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8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8291">
                                            <p:txEl>
                                              <p:pRg st="1" end="1"/>
                                            </p:txEl>
                                          </p:spTgt>
                                        </p:tgtEl>
                                        <p:attrNameLst>
                                          <p:attrName>style.visibility</p:attrName>
                                        </p:attrNameLst>
                                      </p:cBhvr>
                                      <p:to>
                                        <p:strVal val="visible"/>
                                      </p:to>
                                    </p:set>
                                    <p:anim calcmode="lin" valueType="num">
                                      <p:cBhvr additive="base">
                                        <p:cTn id="13" dur="500" fill="hold"/>
                                        <p:tgtEl>
                                          <p:spTgt spid="268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8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8291">
                                            <p:txEl>
                                              <p:pRg st="2" end="2"/>
                                            </p:txEl>
                                          </p:spTgt>
                                        </p:tgtEl>
                                        <p:attrNameLst>
                                          <p:attrName>style.visibility</p:attrName>
                                        </p:attrNameLst>
                                      </p:cBhvr>
                                      <p:to>
                                        <p:strVal val="visible"/>
                                      </p:to>
                                    </p:set>
                                    <p:anim calcmode="lin" valueType="num">
                                      <p:cBhvr additive="base">
                                        <p:cTn id="19" dur="500" fill="hold"/>
                                        <p:tgtEl>
                                          <p:spTgt spid="268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8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8291">
                                            <p:txEl>
                                              <p:pRg st="3" end="3"/>
                                            </p:txEl>
                                          </p:spTgt>
                                        </p:tgtEl>
                                        <p:attrNameLst>
                                          <p:attrName>style.visibility</p:attrName>
                                        </p:attrNameLst>
                                      </p:cBhvr>
                                      <p:to>
                                        <p:strVal val="visible"/>
                                      </p:to>
                                    </p:set>
                                    <p:anim calcmode="lin" valueType="num">
                                      <p:cBhvr additive="base">
                                        <p:cTn id="25" dur="500" fill="hold"/>
                                        <p:tgtEl>
                                          <p:spTgt spid="268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82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51991" y="3536674"/>
            <a:ext cx="2173357" cy="727213"/>
          </a:xfrm>
        </p:spPr>
        <p:txBody>
          <a:bodyPr/>
          <a:lstStyle/>
          <a:p>
            <a:r>
              <a:rPr lang="de-DE" altLang="de-DE" dirty="0" err="1">
                <a:solidFill>
                  <a:schemeClr val="tx1"/>
                </a:solidFill>
                <a:latin typeface="Calibri" panose="020F0502020204030204" pitchFamily="34" charset="0"/>
              </a:rPr>
              <a:t>Fachwahl</a:t>
            </a:r>
            <a:endParaRPr lang="de-DE" altLang="de-DE" dirty="0">
              <a:solidFill>
                <a:schemeClr val="tx1"/>
              </a:solidFill>
              <a:latin typeface="Calibri" panose="020F0502020204030204" pitchFamily="34" charset="0"/>
            </a:endParaRPr>
          </a:p>
        </p:txBody>
      </p:sp>
      <p:sp>
        <p:nvSpPr>
          <p:cNvPr id="44036" name="Rectangle 3"/>
          <p:cNvSpPr>
            <a:spLocks noGrp="1" noChangeArrowheads="1"/>
          </p:cNvSpPr>
          <p:nvPr>
            <p:ph type="body" idx="1"/>
          </p:nvPr>
        </p:nvSpPr>
        <p:spPr>
          <a:xfrm>
            <a:off x="1524000" y="4418703"/>
            <a:ext cx="7772400" cy="1851232"/>
          </a:xfrm>
        </p:spPr>
        <p:txBody>
          <a:bodyPr>
            <a:noAutofit/>
          </a:bodyPr>
          <a:lstStyle/>
          <a:p>
            <a:pPr>
              <a:buClrTx/>
              <a:buFont typeface="Wingdings" panose="05000000000000000000" pitchFamily="2" charset="2"/>
              <a:buChar char="Ø"/>
            </a:pPr>
            <a:r>
              <a:rPr lang="de-DE" altLang="de-DE" sz="2400" b="1" dirty="0">
                <a:solidFill>
                  <a:schemeClr val="tx1"/>
                </a:solidFill>
                <a:latin typeface="Calibri" panose="020F0502020204030204" pitchFamily="34" charset="0"/>
              </a:rPr>
              <a:t>am Dienstag, 07.02.2023 in Raum 201A (Internetraum)</a:t>
            </a:r>
          </a:p>
          <a:p>
            <a:pPr>
              <a:buClrTx/>
              <a:buFont typeface="Wingdings" panose="05000000000000000000" pitchFamily="2" charset="2"/>
              <a:buChar char="Ø"/>
            </a:pPr>
            <a:r>
              <a:rPr lang="de-DE" altLang="de-DE" sz="2400" b="1" dirty="0">
                <a:solidFill>
                  <a:schemeClr val="tx1"/>
                </a:solidFill>
                <a:latin typeface="Calibri" panose="020F0502020204030204" pitchFamily="34" charset="0"/>
              </a:rPr>
              <a:t>klassenweise</a:t>
            </a:r>
          </a:p>
          <a:p>
            <a:pPr>
              <a:buClrTx/>
              <a:buFont typeface="Wingdings" panose="05000000000000000000" pitchFamily="2" charset="2"/>
              <a:buChar char="Ø"/>
            </a:pPr>
            <a:r>
              <a:rPr lang="de-DE" altLang="de-DE" sz="2400" b="1" dirty="0">
                <a:solidFill>
                  <a:schemeClr val="tx1"/>
                </a:solidFill>
                <a:latin typeface="Calibri" panose="020F0502020204030204" pitchFamily="34" charset="0"/>
              </a:rPr>
              <a:t>Planungshilfe Qualifikationsphase mitbringen</a:t>
            </a:r>
          </a:p>
          <a:p>
            <a:pPr>
              <a:buClrTx/>
              <a:buFont typeface="Wingdings" panose="05000000000000000000" pitchFamily="2" charset="2"/>
              <a:buChar char="Ø"/>
            </a:pPr>
            <a:r>
              <a:rPr lang="de-DE" altLang="de-DE" sz="2400" b="1" dirty="0">
                <a:solidFill>
                  <a:schemeClr val="tx1"/>
                </a:solidFill>
                <a:latin typeface="Calibri" panose="020F0502020204030204" pitchFamily="34" charset="0"/>
              </a:rPr>
              <a:t>bitte Vertretungsplan beachten!</a:t>
            </a:r>
          </a:p>
        </p:txBody>
      </p:sp>
      <p:pic>
        <p:nvPicPr>
          <p:cNvPr id="5" name="Picture 124" descr="http://abi09.sghm.de/img/affiliates/vikil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Titel 1">
            <a:extLst>
              <a:ext uri="{FF2B5EF4-FFF2-40B4-BE49-F238E27FC236}">
                <a16:creationId xmlns:a16="http://schemas.microsoft.com/office/drawing/2014/main" id="{F7CB3E0F-DFAB-4FBD-A542-F72392761FA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0351"/>
            <a:ext cx="8991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100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1782763" y="3203092"/>
            <a:ext cx="5808663" cy="754063"/>
          </a:xfrm>
          <a:extLst>
            <a:ext uri="{91240B29-F687-4F45-9708-019B960494DF}">
              <a14:hiddenLine xmlns:a14="http://schemas.microsoft.com/office/drawing/2010/main" w="28575">
                <a:solidFill>
                  <a:schemeClr val="tx1"/>
                </a:solidFill>
                <a:miter lim="800000"/>
                <a:headEnd/>
                <a:tailEnd/>
              </a14:hiddenLine>
            </a:ext>
          </a:extLst>
        </p:spPr>
        <p:txBody>
          <a:bodyPr/>
          <a:lstStyle/>
          <a:p>
            <a:pPr eaLnBrk="1" hangingPunct="1"/>
            <a:r>
              <a:rPr lang="de-DE" altLang="de-DE" dirty="0">
                <a:solidFill>
                  <a:schemeClr val="tx1"/>
                </a:solidFill>
                <a:latin typeface="Calibri" panose="020F0502020204030204" pitchFamily="34" charset="0"/>
              </a:rPr>
              <a:t>Sportkurse/Seminarfach</a:t>
            </a:r>
          </a:p>
        </p:txBody>
      </p:sp>
      <p:sp>
        <p:nvSpPr>
          <p:cNvPr id="45060" name="Rectangle 3"/>
          <p:cNvSpPr>
            <a:spLocks noGrp="1" noChangeArrowheads="1"/>
          </p:cNvSpPr>
          <p:nvPr>
            <p:ph type="body" idx="1"/>
          </p:nvPr>
        </p:nvSpPr>
        <p:spPr>
          <a:xfrm>
            <a:off x="1524001" y="3957155"/>
            <a:ext cx="7162800" cy="2572672"/>
          </a:xfrm>
          <a:extLst>
            <a:ext uri="{91240B29-F687-4F45-9708-019B960494DF}">
              <a14:hiddenLine xmlns:a14="http://schemas.microsoft.com/office/drawing/2010/main" w="28575">
                <a:solidFill>
                  <a:schemeClr val="tx1"/>
                </a:solidFill>
                <a:miter lim="800000"/>
                <a:headEnd/>
                <a:tailEnd/>
              </a14:hiddenLine>
            </a:ext>
          </a:extLst>
        </p:spPr>
        <p:txBody>
          <a:bodyPr>
            <a:normAutofit fontScale="92500" lnSpcReduction="10000"/>
          </a:bodyPr>
          <a:lstStyle/>
          <a:p>
            <a:pPr eaLnBrk="1" hangingPunct="1">
              <a:buClrTx/>
              <a:buFont typeface="Wingdings" panose="05000000000000000000" pitchFamily="2" charset="2"/>
              <a:buChar char="Ø"/>
            </a:pPr>
            <a:r>
              <a:rPr lang="de-DE" altLang="de-DE" sz="2300" b="1" dirty="0">
                <a:solidFill>
                  <a:schemeClr val="tx1"/>
                </a:solidFill>
                <a:latin typeface="Calibri" panose="020F0502020204030204" pitchFamily="34" charset="0"/>
              </a:rPr>
              <a:t>Wahl aus Angebot Sportkurse bis 07.02.2023</a:t>
            </a:r>
          </a:p>
          <a:p>
            <a:pPr eaLnBrk="1" hangingPunct="1">
              <a:buClrTx/>
              <a:buFont typeface="Wingdings" panose="05000000000000000000" pitchFamily="2" charset="2"/>
              <a:buChar char="Ø"/>
            </a:pPr>
            <a:r>
              <a:rPr lang="de-DE" altLang="de-DE" sz="2300" b="1" dirty="0">
                <a:solidFill>
                  <a:schemeClr val="tx1"/>
                </a:solidFill>
                <a:latin typeface="Calibri" panose="020F0502020204030204" pitchFamily="34" charset="0"/>
              </a:rPr>
              <a:t>In Sport je zwei Individual-/Mannschaftssportarten</a:t>
            </a:r>
          </a:p>
          <a:p>
            <a:pPr eaLnBrk="1" hangingPunct="1">
              <a:buClrTx/>
              <a:buFont typeface="Wingdings" panose="05000000000000000000" pitchFamily="2" charset="2"/>
              <a:buChar char="Ø"/>
            </a:pPr>
            <a:r>
              <a:rPr lang="de-DE" altLang="de-DE" sz="2300" b="1" dirty="0">
                <a:solidFill>
                  <a:schemeClr val="tx1"/>
                </a:solidFill>
                <a:latin typeface="Calibri" panose="020F0502020204030204" pitchFamily="34" charset="0"/>
              </a:rPr>
              <a:t>Aushang Sportkurszeiten in der letzten Ferienwoche</a:t>
            </a:r>
          </a:p>
          <a:p>
            <a:pPr>
              <a:buClrTx/>
              <a:buFont typeface="Wingdings" panose="05000000000000000000" pitchFamily="2" charset="2"/>
              <a:buChar char="Ø"/>
            </a:pPr>
            <a:r>
              <a:rPr lang="de-DE" altLang="de-DE" sz="2300" b="1" dirty="0">
                <a:solidFill>
                  <a:schemeClr val="tx1"/>
                </a:solidFill>
                <a:latin typeface="Calibri" panose="020F0502020204030204" pitchFamily="34" charset="0"/>
              </a:rPr>
              <a:t>Sportunfähigkeit? Sofort Attest einholen und Rücksprache! </a:t>
            </a:r>
          </a:p>
          <a:p>
            <a:pPr>
              <a:buClrTx/>
              <a:buFont typeface="Wingdings" panose="05000000000000000000" pitchFamily="2" charset="2"/>
              <a:buChar char="Ø"/>
            </a:pPr>
            <a:r>
              <a:rPr lang="de-DE" altLang="de-DE" sz="2300" b="1" dirty="0">
                <a:solidFill>
                  <a:schemeClr val="tx1"/>
                </a:solidFill>
                <a:latin typeface="Calibri" panose="020F0502020204030204" pitchFamily="34" charset="0"/>
              </a:rPr>
              <a:t>Seminarfach (Mai/Juni)</a:t>
            </a:r>
          </a:p>
          <a:p>
            <a:pPr>
              <a:buClrTx/>
              <a:buFont typeface="Wingdings" panose="05000000000000000000" pitchFamily="2" charset="2"/>
              <a:buChar char="Ø"/>
            </a:pPr>
            <a:r>
              <a:rPr lang="de-DE" altLang="de-DE" sz="2300" b="1" dirty="0">
                <a:solidFill>
                  <a:schemeClr val="tx1"/>
                </a:solidFill>
                <a:latin typeface="Calibri" panose="020F0502020204030204" pitchFamily="34" charset="0"/>
              </a:rPr>
              <a:t>Aushang Kurszuordnung in der letzten Ferienwoche</a:t>
            </a:r>
          </a:p>
          <a:p>
            <a:pPr eaLnBrk="1" hangingPunct="1">
              <a:buClrTx/>
              <a:buFont typeface="Wingdings" panose="05000000000000000000" pitchFamily="2" charset="2"/>
              <a:buChar char="Ø"/>
            </a:pPr>
            <a:endParaRPr lang="de-DE" altLang="de-DE" sz="2400" dirty="0"/>
          </a:p>
        </p:txBody>
      </p:sp>
      <p:pic>
        <p:nvPicPr>
          <p:cNvPr id="45061" name="Titel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0350"/>
            <a:ext cx="8991600" cy="28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14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51560" y="3049589"/>
            <a:ext cx="8844915" cy="1143000"/>
          </a:xfrm>
        </p:spPr>
        <p:txBody>
          <a:bodyPr>
            <a:normAutofit fontScale="90000"/>
          </a:bodyPr>
          <a:lstStyle/>
          <a:p>
            <a:r>
              <a:rPr lang="de-DE" altLang="de-DE" dirty="0">
                <a:solidFill>
                  <a:schemeClr val="tx1"/>
                </a:solidFill>
                <a:latin typeface="Britannic Bold" panose="020B0903060703020204" pitchFamily="34" charset="0"/>
              </a:rPr>
              <a:t>Ansprechpartner: Herr Müller (Herr Hoffmann) Raum:  119</a:t>
            </a:r>
            <a:r>
              <a:rPr lang="de-DE" altLang="de-DE" dirty="0"/>
              <a:t/>
            </a:r>
            <a:br>
              <a:rPr lang="de-DE" altLang="de-DE" dirty="0"/>
            </a:br>
            <a:endParaRPr lang="de-DE" altLang="de-DE" sz="2200" dirty="0"/>
          </a:p>
        </p:txBody>
      </p:sp>
      <p:sp>
        <p:nvSpPr>
          <p:cNvPr id="4" name="Textfeld 3"/>
          <p:cNvSpPr txBox="1">
            <a:spLocks noChangeArrowheads="1"/>
          </p:cNvSpPr>
          <p:nvPr/>
        </p:nvSpPr>
        <p:spPr bwMode="auto">
          <a:xfrm>
            <a:off x="1933575" y="4768919"/>
            <a:ext cx="472527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000" dirty="0">
              <a:latin typeface="Verdana" panose="020B0604030504040204" pitchFamily="34" charset="0"/>
            </a:endParaRPr>
          </a:p>
          <a:p>
            <a:pPr eaLnBrk="1" hangingPunct="1">
              <a:spcBef>
                <a:spcPct val="0"/>
              </a:spcBef>
              <a:buFontTx/>
              <a:buNone/>
            </a:pPr>
            <a:r>
              <a:rPr lang="de-DE" altLang="de-DE" i="1" dirty="0">
                <a:effectLst>
                  <a:outerShdw blurRad="38100" dist="38100" dir="2700000" algn="tl">
                    <a:srgbClr val="000000">
                      <a:alpha val="43137"/>
                    </a:srgbClr>
                  </a:outerShdw>
                </a:effectLst>
                <a:latin typeface="Calibri" panose="020F0502020204030204" pitchFamily="34" charset="0"/>
              </a:rPr>
              <a:t>Herzlichen Dank für Ihre </a:t>
            </a:r>
          </a:p>
          <a:p>
            <a:pPr eaLnBrk="1" hangingPunct="1">
              <a:spcBef>
                <a:spcPct val="0"/>
              </a:spcBef>
              <a:buFontTx/>
              <a:buNone/>
            </a:pPr>
            <a:r>
              <a:rPr lang="de-DE" altLang="de-DE" i="1" dirty="0">
                <a:effectLst>
                  <a:outerShdw blurRad="38100" dist="38100" dir="2700000" algn="tl">
                    <a:srgbClr val="000000">
                      <a:alpha val="43137"/>
                    </a:srgbClr>
                  </a:outerShdw>
                </a:effectLst>
                <a:latin typeface="Calibri" panose="020F0502020204030204" pitchFamily="34" charset="0"/>
              </a:rPr>
              <a:t>und eure Aufmerksamkeit!</a:t>
            </a:r>
          </a:p>
        </p:txBody>
      </p:sp>
      <p:pic>
        <p:nvPicPr>
          <p:cNvPr id="46085" name="Titel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0351"/>
            <a:ext cx="91440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http://www.vertrauenskultur-innovation.de/sites/default/files/u6/Fotolia_9893314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376" y="3746189"/>
            <a:ext cx="3543624" cy="235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699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1+#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ussdiagramm: Alternativer Prozess 26">
            <a:extLst>
              <a:ext uri="{FF2B5EF4-FFF2-40B4-BE49-F238E27FC236}">
                <a16:creationId xmlns:a16="http://schemas.microsoft.com/office/drawing/2014/main" id="{C876C2F2-2B00-4CBD-8530-08EC79A96C86}"/>
              </a:ext>
            </a:extLst>
          </p:cNvPr>
          <p:cNvSpPr/>
          <p:nvPr/>
        </p:nvSpPr>
        <p:spPr>
          <a:xfrm>
            <a:off x="6243144" y="5976350"/>
            <a:ext cx="4225159" cy="536614"/>
          </a:xfrm>
          <a:prstGeom prst="flowChartAlternateProcess">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de-DE" sz="2400" b="1" dirty="0">
                <a:solidFill>
                  <a:schemeClr val="tx1"/>
                </a:solidFill>
              </a:rPr>
              <a:t>NICHT-Versetzung</a:t>
            </a:r>
          </a:p>
        </p:txBody>
      </p:sp>
      <p:sp>
        <p:nvSpPr>
          <p:cNvPr id="2" name="Flussdiagramm: Alternativer Prozess 1">
            <a:extLst>
              <a:ext uri="{FF2B5EF4-FFF2-40B4-BE49-F238E27FC236}">
                <a16:creationId xmlns:a16="http://schemas.microsoft.com/office/drawing/2014/main" id="{0C7AC14F-3B81-44BC-9C74-49784C20E39B}"/>
              </a:ext>
            </a:extLst>
          </p:cNvPr>
          <p:cNvSpPr/>
          <p:nvPr/>
        </p:nvSpPr>
        <p:spPr>
          <a:xfrm>
            <a:off x="1108708" y="5967858"/>
            <a:ext cx="4661452" cy="536614"/>
          </a:xfrm>
          <a:prstGeom prst="flowChartAlternateProcess">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de-DE" sz="2400" b="1" dirty="0">
                <a:solidFill>
                  <a:schemeClr val="tx1"/>
                </a:solidFill>
              </a:rPr>
              <a:t>Versetzung</a:t>
            </a:r>
          </a:p>
        </p:txBody>
      </p:sp>
      <p:sp>
        <p:nvSpPr>
          <p:cNvPr id="13314" name="object 2"/>
          <p:cNvSpPr>
            <a:spLocks/>
          </p:cNvSpPr>
          <p:nvPr/>
        </p:nvSpPr>
        <p:spPr bwMode="auto">
          <a:xfrm>
            <a:off x="9231097" y="1512336"/>
            <a:ext cx="99105" cy="1286436"/>
          </a:xfrm>
          <a:custGeom>
            <a:avLst/>
            <a:gdLst>
              <a:gd name="T0" fmla="*/ 38140 w 114300"/>
              <a:gd name="T1" fmla="*/ 598101 h 713105"/>
              <a:gd name="T2" fmla="*/ 0 w 114300"/>
              <a:gd name="T3" fmla="*/ 598270 h 713105"/>
              <a:gd name="T4" fmla="*/ 57657 w 114300"/>
              <a:gd name="T5" fmla="*/ 712215 h 713105"/>
              <a:gd name="T6" fmla="*/ 104692 w 114300"/>
              <a:gd name="T7" fmla="*/ 617177 h 713105"/>
              <a:gd name="T8" fmla="*/ 38226 w 114300"/>
              <a:gd name="T9" fmla="*/ 617177 h 713105"/>
              <a:gd name="T10" fmla="*/ 38140 w 114300"/>
              <a:gd name="T11" fmla="*/ 598101 h 713105"/>
              <a:gd name="T12" fmla="*/ 76240 w 114300"/>
              <a:gd name="T13" fmla="*/ 597932 h 713105"/>
              <a:gd name="T14" fmla="*/ 38140 w 114300"/>
              <a:gd name="T15" fmla="*/ 598101 h 713105"/>
              <a:gd name="T16" fmla="*/ 38226 w 114300"/>
              <a:gd name="T17" fmla="*/ 617177 h 713105"/>
              <a:gd name="T18" fmla="*/ 76326 w 114300"/>
              <a:gd name="T19" fmla="*/ 616924 h 713105"/>
              <a:gd name="T20" fmla="*/ 76240 w 114300"/>
              <a:gd name="T21" fmla="*/ 597932 h 713105"/>
              <a:gd name="T22" fmla="*/ 114300 w 114300"/>
              <a:gd name="T23" fmla="*/ 597763 h 713105"/>
              <a:gd name="T24" fmla="*/ 76240 w 114300"/>
              <a:gd name="T25" fmla="*/ 597932 h 713105"/>
              <a:gd name="T26" fmla="*/ 76326 w 114300"/>
              <a:gd name="T27" fmla="*/ 616924 h 713105"/>
              <a:gd name="T28" fmla="*/ 38226 w 114300"/>
              <a:gd name="T29" fmla="*/ 617177 h 713105"/>
              <a:gd name="T30" fmla="*/ 104692 w 114300"/>
              <a:gd name="T31" fmla="*/ 617177 h 713105"/>
              <a:gd name="T32" fmla="*/ 114300 w 114300"/>
              <a:gd name="T33" fmla="*/ 597763 h 713105"/>
              <a:gd name="T34" fmla="*/ 73532 w 114300"/>
              <a:gd name="T35" fmla="*/ 0 h 713105"/>
              <a:gd name="T36" fmla="*/ 35432 w 114300"/>
              <a:gd name="T37" fmla="*/ 126 h 713105"/>
              <a:gd name="T38" fmla="*/ 38140 w 114300"/>
              <a:gd name="T39" fmla="*/ 598101 h 713105"/>
              <a:gd name="T40" fmla="*/ 76240 w 114300"/>
              <a:gd name="T41" fmla="*/ 597932 h 713105"/>
              <a:gd name="T42" fmla="*/ 73532 w 114300"/>
              <a:gd name="T43" fmla="*/ 0 h 713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4300" h="713105">
                <a:moveTo>
                  <a:pt x="38140" y="598635"/>
                </a:moveTo>
                <a:lnTo>
                  <a:pt x="0" y="598804"/>
                </a:lnTo>
                <a:lnTo>
                  <a:pt x="57657" y="712851"/>
                </a:lnTo>
                <a:lnTo>
                  <a:pt x="104692" y="617727"/>
                </a:lnTo>
                <a:lnTo>
                  <a:pt x="38226" y="617727"/>
                </a:lnTo>
                <a:lnTo>
                  <a:pt x="38140" y="598635"/>
                </a:lnTo>
                <a:close/>
              </a:path>
              <a:path w="114300" h="713105">
                <a:moveTo>
                  <a:pt x="76240" y="598466"/>
                </a:moveTo>
                <a:lnTo>
                  <a:pt x="38140" y="598635"/>
                </a:lnTo>
                <a:lnTo>
                  <a:pt x="38226" y="617727"/>
                </a:lnTo>
                <a:lnTo>
                  <a:pt x="76326" y="617474"/>
                </a:lnTo>
                <a:lnTo>
                  <a:pt x="76240" y="598466"/>
                </a:lnTo>
                <a:close/>
              </a:path>
              <a:path w="114300" h="713105">
                <a:moveTo>
                  <a:pt x="114300" y="598297"/>
                </a:moveTo>
                <a:lnTo>
                  <a:pt x="76240" y="598466"/>
                </a:lnTo>
                <a:lnTo>
                  <a:pt x="76326" y="617474"/>
                </a:lnTo>
                <a:lnTo>
                  <a:pt x="38226" y="617727"/>
                </a:lnTo>
                <a:lnTo>
                  <a:pt x="104692" y="617727"/>
                </a:lnTo>
                <a:lnTo>
                  <a:pt x="114300" y="598297"/>
                </a:lnTo>
                <a:close/>
              </a:path>
              <a:path w="114300" h="713105">
                <a:moveTo>
                  <a:pt x="73532" y="0"/>
                </a:moveTo>
                <a:lnTo>
                  <a:pt x="35432" y="126"/>
                </a:lnTo>
                <a:lnTo>
                  <a:pt x="38140" y="598635"/>
                </a:lnTo>
                <a:lnTo>
                  <a:pt x="76240" y="598466"/>
                </a:lnTo>
                <a:lnTo>
                  <a:pt x="735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3315" name="object 3"/>
          <p:cNvSpPr>
            <a:spLocks/>
          </p:cNvSpPr>
          <p:nvPr/>
        </p:nvSpPr>
        <p:spPr bwMode="auto">
          <a:xfrm>
            <a:off x="2949372" y="1418283"/>
            <a:ext cx="1041399" cy="4314403"/>
          </a:xfrm>
          <a:custGeom>
            <a:avLst/>
            <a:gdLst>
              <a:gd name="T0" fmla="*/ 38100 w 1025525"/>
              <a:gd name="T1" fmla="*/ 3985660 h 4100829"/>
              <a:gd name="T2" fmla="*/ 0 w 1025525"/>
              <a:gd name="T3" fmla="*/ 3985660 h 4100829"/>
              <a:gd name="T4" fmla="*/ 57150 w 1025525"/>
              <a:gd name="T5" fmla="*/ 4099942 h 4100829"/>
              <a:gd name="T6" fmla="*/ 104775 w 1025525"/>
              <a:gd name="T7" fmla="*/ 4004706 h 4100829"/>
              <a:gd name="T8" fmla="*/ 38100 w 1025525"/>
              <a:gd name="T9" fmla="*/ 4004706 h 4100829"/>
              <a:gd name="T10" fmla="*/ 38100 w 1025525"/>
              <a:gd name="T11" fmla="*/ 3985660 h 4100829"/>
              <a:gd name="T12" fmla="*/ 987425 w 1025525"/>
              <a:gd name="T13" fmla="*/ 2034988 h 4100829"/>
              <a:gd name="T14" fmla="*/ 38100 w 1025525"/>
              <a:gd name="T15" fmla="*/ 2034988 h 4100829"/>
              <a:gd name="T16" fmla="*/ 38100 w 1025525"/>
              <a:gd name="T17" fmla="*/ 4004706 h 4100829"/>
              <a:gd name="T18" fmla="*/ 76200 w 1025525"/>
              <a:gd name="T19" fmla="*/ 4004706 h 4100829"/>
              <a:gd name="T20" fmla="*/ 76200 w 1025525"/>
              <a:gd name="T21" fmla="*/ 2073082 h 4100829"/>
              <a:gd name="T22" fmla="*/ 57150 w 1025525"/>
              <a:gd name="T23" fmla="*/ 2073082 h 4100829"/>
              <a:gd name="T24" fmla="*/ 76200 w 1025525"/>
              <a:gd name="T25" fmla="*/ 2054034 h 4100829"/>
              <a:gd name="T26" fmla="*/ 987425 w 1025525"/>
              <a:gd name="T27" fmla="*/ 2054034 h 4100829"/>
              <a:gd name="T28" fmla="*/ 987425 w 1025525"/>
              <a:gd name="T29" fmla="*/ 2034988 h 4100829"/>
              <a:gd name="T30" fmla="*/ 114300 w 1025525"/>
              <a:gd name="T31" fmla="*/ 3985660 h 4100829"/>
              <a:gd name="T32" fmla="*/ 76200 w 1025525"/>
              <a:gd name="T33" fmla="*/ 3985660 h 4100829"/>
              <a:gd name="T34" fmla="*/ 76200 w 1025525"/>
              <a:gd name="T35" fmla="*/ 4004706 h 4100829"/>
              <a:gd name="T36" fmla="*/ 104775 w 1025525"/>
              <a:gd name="T37" fmla="*/ 4004706 h 4100829"/>
              <a:gd name="T38" fmla="*/ 114300 w 1025525"/>
              <a:gd name="T39" fmla="*/ 3985660 h 4100829"/>
              <a:gd name="T40" fmla="*/ 76200 w 1025525"/>
              <a:gd name="T41" fmla="*/ 2054034 h 4100829"/>
              <a:gd name="T42" fmla="*/ 57150 w 1025525"/>
              <a:gd name="T43" fmla="*/ 2073082 h 4100829"/>
              <a:gd name="T44" fmla="*/ 76200 w 1025525"/>
              <a:gd name="T45" fmla="*/ 2073082 h 4100829"/>
              <a:gd name="T46" fmla="*/ 76200 w 1025525"/>
              <a:gd name="T47" fmla="*/ 2054034 h 4100829"/>
              <a:gd name="T48" fmla="*/ 1025525 w 1025525"/>
              <a:gd name="T49" fmla="*/ 2034987 h 4100829"/>
              <a:gd name="T50" fmla="*/ 1006475 w 1025525"/>
              <a:gd name="T51" fmla="*/ 2034988 h 4100829"/>
              <a:gd name="T52" fmla="*/ 987425 w 1025525"/>
              <a:gd name="T53" fmla="*/ 2054034 h 4100829"/>
              <a:gd name="T54" fmla="*/ 76200 w 1025525"/>
              <a:gd name="T55" fmla="*/ 2054034 h 4100829"/>
              <a:gd name="T56" fmla="*/ 76200 w 1025525"/>
              <a:gd name="T57" fmla="*/ 2073082 h 4100829"/>
              <a:gd name="T58" fmla="*/ 1025525 w 1025525"/>
              <a:gd name="T59" fmla="*/ 2073082 h 4100829"/>
              <a:gd name="T60" fmla="*/ 1025525 w 1025525"/>
              <a:gd name="T61" fmla="*/ 2034987 h 4100829"/>
              <a:gd name="T62" fmla="*/ 1025525 w 1025525"/>
              <a:gd name="T63" fmla="*/ 0 h 4100829"/>
              <a:gd name="T64" fmla="*/ 987425 w 1025525"/>
              <a:gd name="T65" fmla="*/ 0 h 4100829"/>
              <a:gd name="T66" fmla="*/ 987425 w 1025525"/>
              <a:gd name="T67" fmla="*/ 2054034 h 4100829"/>
              <a:gd name="T68" fmla="*/ 1006475 w 1025525"/>
              <a:gd name="T69" fmla="*/ 2034988 h 4100829"/>
              <a:gd name="T70" fmla="*/ 1025525 w 1025525"/>
              <a:gd name="T71" fmla="*/ 2034987 h 4100829"/>
              <a:gd name="T72" fmla="*/ 1025525 w 1025525"/>
              <a:gd name="T73" fmla="*/ 0 h 41008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5525" h="4100829">
                <a:moveTo>
                  <a:pt x="38100" y="3986276"/>
                </a:moveTo>
                <a:lnTo>
                  <a:pt x="0" y="3986276"/>
                </a:lnTo>
                <a:lnTo>
                  <a:pt x="57150" y="4100576"/>
                </a:lnTo>
                <a:lnTo>
                  <a:pt x="104775" y="4005326"/>
                </a:lnTo>
                <a:lnTo>
                  <a:pt x="38100" y="4005326"/>
                </a:lnTo>
                <a:lnTo>
                  <a:pt x="38100" y="3986276"/>
                </a:lnTo>
                <a:close/>
              </a:path>
              <a:path w="1025525" h="4100829">
                <a:moveTo>
                  <a:pt x="987425" y="2035302"/>
                </a:moveTo>
                <a:lnTo>
                  <a:pt x="38100" y="2035302"/>
                </a:lnTo>
                <a:lnTo>
                  <a:pt x="38100" y="4005326"/>
                </a:lnTo>
                <a:lnTo>
                  <a:pt x="76200" y="4005326"/>
                </a:lnTo>
                <a:lnTo>
                  <a:pt x="76200" y="2073402"/>
                </a:lnTo>
                <a:lnTo>
                  <a:pt x="57150" y="2073402"/>
                </a:lnTo>
                <a:lnTo>
                  <a:pt x="76200" y="2054352"/>
                </a:lnTo>
                <a:lnTo>
                  <a:pt x="987425" y="2054352"/>
                </a:lnTo>
                <a:lnTo>
                  <a:pt x="987425" y="2035302"/>
                </a:lnTo>
                <a:close/>
              </a:path>
              <a:path w="1025525" h="4100829">
                <a:moveTo>
                  <a:pt x="114300" y="3986276"/>
                </a:moveTo>
                <a:lnTo>
                  <a:pt x="76200" y="3986276"/>
                </a:lnTo>
                <a:lnTo>
                  <a:pt x="76200" y="4005326"/>
                </a:lnTo>
                <a:lnTo>
                  <a:pt x="104775" y="4005326"/>
                </a:lnTo>
                <a:lnTo>
                  <a:pt x="114300" y="3986276"/>
                </a:lnTo>
                <a:close/>
              </a:path>
              <a:path w="1025525" h="4100829">
                <a:moveTo>
                  <a:pt x="76200" y="2054352"/>
                </a:moveTo>
                <a:lnTo>
                  <a:pt x="57150" y="2073402"/>
                </a:lnTo>
                <a:lnTo>
                  <a:pt x="76200" y="2073402"/>
                </a:lnTo>
                <a:lnTo>
                  <a:pt x="76200" y="2054352"/>
                </a:lnTo>
                <a:close/>
              </a:path>
              <a:path w="1025525" h="4100829">
                <a:moveTo>
                  <a:pt x="1025525" y="2035301"/>
                </a:moveTo>
                <a:lnTo>
                  <a:pt x="1006475" y="2035302"/>
                </a:lnTo>
                <a:lnTo>
                  <a:pt x="987425" y="2054352"/>
                </a:lnTo>
                <a:lnTo>
                  <a:pt x="76200" y="2054352"/>
                </a:lnTo>
                <a:lnTo>
                  <a:pt x="76200" y="2073402"/>
                </a:lnTo>
                <a:lnTo>
                  <a:pt x="1025525" y="2073402"/>
                </a:lnTo>
                <a:lnTo>
                  <a:pt x="1025525" y="2035301"/>
                </a:lnTo>
                <a:close/>
              </a:path>
              <a:path w="1025525" h="4100829">
                <a:moveTo>
                  <a:pt x="1025525" y="0"/>
                </a:moveTo>
                <a:lnTo>
                  <a:pt x="987425" y="0"/>
                </a:lnTo>
                <a:lnTo>
                  <a:pt x="987425" y="2054352"/>
                </a:lnTo>
                <a:lnTo>
                  <a:pt x="1006475" y="2035302"/>
                </a:lnTo>
                <a:lnTo>
                  <a:pt x="1025525" y="2035301"/>
                </a:lnTo>
                <a:lnTo>
                  <a:pt x="10255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3316" name="object 4"/>
          <p:cNvSpPr>
            <a:spLocks/>
          </p:cNvSpPr>
          <p:nvPr/>
        </p:nvSpPr>
        <p:spPr bwMode="auto">
          <a:xfrm>
            <a:off x="6577106" y="1539512"/>
            <a:ext cx="99105" cy="1270613"/>
          </a:xfrm>
          <a:custGeom>
            <a:avLst/>
            <a:gdLst>
              <a:gd name="T0" fmla="*/ 38057 w 114300"/>
              <a:gd name="T1" fmla="*/ 604409 h 719455"/>
              <a:gd name="T2" fmla="*/ 0 w 114300"/>
              <a:gd name="T3" fmla="*/ 604493 h 719455"/>
              <a:gd name="T4" fmla="*/ 57403 w 114300"/>
              <a:gd name="T5" fmla="*/ 718565 h 719455"/>
              <a:gd name="T6" fmla="*/ 104764 w 114300"/>
              <a:gd name="T7" fmla="*/ 623399 h 719455"/>
              <a:gd name="T8" fmla="*/ 38100 w 114300"/>
              <a:gd name="T9" fmla="*/ 623399 h 719455"/>
              <a:gd name="T10" fmla="*/ 38057 w 114300"/>
              <a:gd name="T11" fmla="*/ 604409 h 719455"/>
              <a:gd name="T12" fmla="*/ 76157 w 114300"/>
              <a:gd name="T13" fmla="*/ 604324 h 719455"/>
              <a:gd name="T14" fmla="*/ 38057 w 114300"/>
              <a:gd name="T15" fmla="*/ 604409 h 719455"/>
              <a:gd name="T16" fmla="*/ 38100 w 114300"/>
              <a:gd name="T17" fmla="*/ 623399 h 719455"/>
              <a:gd name="T18" fmla="*/ 76200 w 114300"/>
              <a:gd name="T19" fmla="*/ 623399 h 719455"/>
              <a:gd name="T20" fmla="*/ 76157 w 114300"/>
              <a:gd name="T21" fmla="*/ 604324 h 719455"/>
              <a:gd name="T22" fmla="*/ 114300 w 114300"/>
              <a:gd name="T23" fmla="*/ 604240 h 719455"/>
              <a:gd name="T24" fmla="*/ 76157 w 114300"/>
              <a:gd name="T25" fmla="*/ 604324 h 719455"/>
              <a:gd name="T26" fmla="*/ 76200 w 114300"/>
              <a:gd name="T27" fmla="*/ 623399 h 719455"/>
              <a:gd name="T28" fmla="*/ 104764 w 114300"/>
              <a:gd name="T29" fmla="*/ 623399 h 719455"/>
              <a:gd name="T30" fmla="*/ 114300 w 114300"/>
              <a:gd name="T31" fmla="*/ 604240 h 719455"/>
              <a:gd name="T32" fmla="*/ 74802 w 114300"/>
              <a:gd name="T33" fmla="*/ 0 h 719455"/>
              <a:gd name="T34" fmla="*/ 36702 w 114300"/>
              <a:gd name="T35" fmla="*/ 126 h 719455"/>
              <a:gd name="T36" fmla="*/ 38057 w 114300"/>
              <a:gd name="T37" fmla="*/ 604409 h 719455"/>
              <a:gd name="T38" fmla="*/ 76157 w 114300"/>
              <a:gd name="T39" fmla="*/ 604324 h 719455"/>
              <a:gd name="T40" fmla="*/ 74802 w 114300"/>
              <a:gd name="T41" fmla="*/ 0 h 7194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300" h="719455">
                <a:moveTo>
                  <a:pt x="38057" y="604943"/>
                </a:moveTo>
                <a:lnTo>
                  <a:pt x="0" y="605027"/>
                </a:lnTo>
                <a:lnTo>
                  <a:pt x="57403" y="719201"/>
                </a:lnTo>
                <a:lnTo>
                  <a:pt x="104764" y="623951"/>
                </a:lnTo>
                <a:lnTo>
                  <a:pt x="38100" y="623951"/>
                </a:lnTo>
                <a:lnTo>
                  <a:pt x="38057" y="604943"/>
                </a:lnTo>
                <a:close/>
              </a:path>
              <a:path w="114300" h="719455">
                <a:moveTo>
                  <a:pt x="76157" y="604858"/>
                </a:moveTo>
                <a:lnTo>
                  <a:pt x="38057" y="604943"/>
                </a:lnTo>
                <a:lnTo>
                  <a:pt x="38100" y="623951"/>
                </a:lnTo>
                <a:lnTo>
                  <a:pt x="76200" y="623951"/>
                </a:lnTo>
                <a:lnTo>
                  <a:pt x="76157" y="604858"/>
                </a:lnTo>
                <a:close/>
              </a:path>
              <a:path w="114300" h="719455">
                <a:moveTo>
                  <a:pt x="114300" y="604774"/>
                </a:moveTo>
                <a:lnTo>
                  <a:pt x="76157" y="604858"/>
                </a:lnTo>
                <a:lnTo>
                  <a:pt x="76200" y="623951"/>
                </a:lnTo>
                <a:lnTo>
                  <a:pt x="104764" y="623951"/>
                </a:lnTo>
                <a:lnTo>
                  <a:pt x="114300" y="604774"/>
                </a:lnTo>
                <a:close/>
              </a:path>
              <a:path w="114300" h="719455">
                <a:moveTo>
                  <a:pt x="74802" y="0"/>
                </a:moveTo>
                <a:lnTo>
                  <a:pt x="36702" y="126"/>
                </a:lnTo>
                <a:lnTo>
                  <a:pt x="38057" y="604943"/>
                </a:lnTo>
                <a:lnTo>
                  <a:pt x="76157" y="604858"/>
                </a:lnTo>
                <a:lnTo>
                  <a:pt x="748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8" name="object 8"/>
          <p:cNvSpPr txBox="1">
            <a:spLocks noGrp="1"/>
          </p:cNvSpPr>
          <p:nvPr>
            <p:ph type="title"/>
          </p:nvPr>
        </p:nvSpPr>
        <p:spPr>
          <a:xfrm>
            <a:off x="1196974" y="49214"/>
            <a:ext cx="8203057" cy="682625"/>
          </a:xfrm>
        </p:spPr>
        <p:txBody>
          <a:bodyPr rtlCol="0">
            <a:noAutofit/>
          </a:bodyPr>
          <a:lstStyle/>
          <a:p>
            <a:pPr marL="740410">
              <a:spcBef>
                <a:spcPts val="0"/>
              </a:spcBef>
              <a:defRPr/>
            </a:pPr>
            <a:r>
              <a:rPr b="1" spc="-10" dirty="0" err="1">
                <a:solidFill>
                  <a:schemeClr val="tx1"/>
                </a:solidFill>
                <a:latin typeface="Calibri" panose="020F0502020204030204" pitchFamily="34" charset="0"/>
              </a:rPr>
              <a:t>Versetzung</a:t>
            </a:r>
            <a:r>
              <a:rPr b="1" spc="-10" dirty="0">
                <a:solidFill>
                  <a:schemeClr val="tx1"/>
                </a:solidFill>
                <a:latin typeface="Calibri" panose="020F0502020204030204" pitchFamily="34" charset="0"/>
              </a:rPr>
              <a:t> </a:t>
            </a:r>
            <a:r>
              <a:rPr lang="de-DE" b="1" dirty="0">
                <a:solidFill>
                  <a:schemeClr val="tx1"/>
                </a:solidFill>
                <a:latin typeface="Calibri" panose="020F0502020204030204" pitchFamily="34" charset="0"/>
              </a:rPr>
              <a:t>in die Qualifikationsphase</a:t>
            </a:r>
            <a:endParaRPr b="1" dirty="0">
              <a:solidFill>
                <a:schemeClr val="tx1"/>
              </a:solidFill>
              <a:latin typeface="Calibri" panose="020F0502020204030204" pitchFamily="34" charset="0"/>
            </a:endParaRPr>
          </a:p>
        </p:txBody>
      </p:sp>
      <p:sp>
        <p:nvSpPr>
          <p:cNvPr id="13326" name="object 14"/>
          <p:cNvSpPr>
            <a:spLocks/>
          </p:cNvSpPr>
          <p:nvPr/>
        </p:nvSpPr>
        <p:spPr bwMode="auto">
          <a:xfrm>
            <a:off x="1647524" y="1955674"/>
            <a:ext cx="114300" cy="3872852"/>
          </a:xfrm>
          <a:custGeom>
            <a:avLst/>
            <a:gdLst>
              <a:gd name="T0" fmla="*/ 38100 w 114300"/>
              <a:gd name="T1" fmla="*/ 3517900 h 3632200"/>
              <a:gd name="T2" fmla="*/ 0 w 114300"/>
              <a:gd name="T3" fmla="*/ 3517900 h 3632200"/>
              <a:gd name="T4" fmla="*/ 57150 w 114300"/>
              <a:gd name="T5" fmla="*/ 3632200 h 3632200"/>
              <a:gd name="T6" fmla="*/ 104775 w 114300"/>
              <a:gd name="T7" fmla="*/ 3536950 h 3632200"/>
              <a:gd name="T8" fmla="*/ 38100 w 114300"/>
              <a:gd name="T9" fmla="*/ 3536950 h 3632200"/>
              <a:gd name="T10" fmla="*/ 38100 w 114300"/>
              <a:gd name="T11" fmla="*/ 3517900 h 3632200"/>
              <a:gd name="T12" fmla="*/ 76200 w 114300"/>
              <a:gd name="T13" fmla="*/ 0 h 3632200"/>
              <a:gd name="T14" fmla="*/ 38100 w 114300"/>
              <a:gd name="T15" fmla="*/ 0 h 3632200"/>
              <a:gd name="T16" fmla="*/ 38100 w 114300"/>
              <a:gd name="T17" fmla="*/ 3536950 h 3632200"/>
              <a:gd name="T18" fmla="*/ 76200 w 114300"/>
              <a:gd name="T19" fmla="*/ 3536950 h 3632200"/>
              <a:gd name="T20" fmla="*/ 76200 w 114300"/>
              <a:gd name="T21" fmla="*/ 0 h 3632200"/>
              <a:gd name="T22" fmla="*/ 114300 w 114300"/>
              <a:gd name="T23" fmla="*/ 3517900 h 3632200"/>
              <a:gd name="T24" fmla="*/ 76200 w 114300"/>
              <a:gd name="T25" fmla="*/ 3517900 h 3632200"/>
              <a:gd name="T26" fmla="*/ 76200 w 114300"/>
              <a:gd name="T27" fmla="*/ 3536950 h 3632200"/>
              <a:gd name="T28" fmla="*/ 104775 w 114300"/>
              <a:gd name="T29" fmla="*/ 3536950 h 3632200"/>
              <a:gd name="T30" fmla="*/ 114300 w 114300"/>
              <a:gd name="T31" fmla="*/ 3517900 h 3632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300" h="3632200">
                <a:moveTo>
                  <a:pt x="38100" y="3517900"/>
                </a:moveTo>
                <a:lnTo>
                  <a:pt x="0" y="3517900"/>
                </a:lnTo>
                <a:lnTo>
                  <a:pt x="57150" y="3632200"/>
                </a:lnTo>
                <a:lnTo>
                  <a:pt x="104775" y="3536950"/>
                </a:lnTo>
                <a:lnTo>
                  <a:pt x="38100" y="3536950"/>
                </a:lnTo>
                <a:lnTo>
                  <a:pt x="38100" y="3517900"/>
                </a:lnTo>
                <a:close/>
              </a:path>
              <a:path w="114300" h="3632200">
                <a:moveTo>
                  <a:pt x="76200" y="0"/>
                </a:moveTo>
                <a:lnTo>
                  <a:pt x="38100" y="0"/>
                </a:lnTo>
                <a:lnTo>
                  <a:pt x="38100" y="3536950"/>
                </a:lnTo>
                <a:lnTo>
                  <a:pt x="76200" y="3536950"/>
                </a:lnTo>
                <a:lnTo>
                  <a:pt x="76200" y="0"/>
                </a:lnTo>
                <a:close/>
              </a:path>
              <a:path w="114300" h="3632200">
                <a:moveTo>
                  <a:pt x="114300" y="3517900"/>
                </a:moveTo>
                <a:lnTo>
                  <a:pt x="76200" y="3517900"/>
                </a:lnTo>
                <a:lnTo>
                  <a:pt x="76200" y="3536950"/>
                </a:lnTo>
                <a:lnTo>
                  <a:pt x="104775" y="3536950"/>
                </a:lnTo>
                <a:lnTo>
                  <a:pt x="114300" y="3517900"/>
                </a:lnTo>
                <a:close/>
              </a:path>
            </a:pathLst>
          </a:custGeom>
          <a:solidFill>
            <a:schemeClr val="tx1"/>
          </a:solidFill>
          <a:ln>
            <a:noFill/>
          </a:ln>
        </p:spPr>
        <p:txBody>
          <a:bodyPr lIns="0" tIns="0" rIns="0" bIns="0"/>
          <a:lstStyle/>
          <a:p>
            <a:endParaRPr lang="de-DE">
              <a:ln w="0"/>
              <a:effectLst>
                <a:outerShdw blurRad="38100" dist="19050" dir="2700000" algn="tl" rotWithShape="0">
                  <a:schemeClr val="dk1">
                    <a:alpha val="40000"/>
                  </a:schemeClr>
                </a:outerShdw>
              </a:effectLst>
            </a:endParaRPr>
          </a:p>
        </p:txBody>
      </p:sp>
      <p:sp>
        <p:nvSpPr>
          <p:cNvPr id="3" name="Rechteck: abgerundete Ecken 2">
            <a:extLst>
              <a:ext uri="{FF2B5EF4-FFF2-40B4-BE49-F238E27FC236}">
                <a16:creationId xmlns:a16="http://schemas.microsoft.com/office/drawing/2014/main" id="{AE10A5B1-E435-434E-BE2C-AB23E26DFDD7}"/>
              </a:ext>
            </a:extLst>
          </p:cNvPr>
          <p:cNvSpPr/>
          <p:nvPr/>
        </p:nvSpPr>
        <p:spPr>
          <a:xfrm>
            <a:off x="474689" y="721758"/>
            <a:ext cx="2773018" cy="1152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25"/>
              </a:spcBef>
              <a:buNone/>
            </a:pPr>
            <a:r>
              <a:rPr lang="de-DE" altLang="de-DE" sz="1800" dirty="0">
                <a:solidFill>
                  <a:schemeClr val="tx1"/>
                </a:solidFill>
              </a:rPr>
              <a:t>in allen Fächern  </a:t>
            </a:r>
            <a:r>
              <a:rPr lang="de-DE" altLang="de-DE" sz="1800" b="1" dirty="0">
                <a:solidFill>
                  <a:schemeClr val="tx1"/>
                </a:solidFill>
              </a:rPr>
              <a:t>mindestens</a:t>
            </a:r>
          </a:p>
          <a:p>
            <a:pPr algn="ctr">
              <a:spcBef>
                <a:spcPts val="225"/>
              </a:spcBef>
              <a:buNone/>
            </a:pPr>
            <a:r>
              <a:rPr lang="de-DE" altLang="de-DE" sz="1800" b="1" dirty="0">
                <a:solidFill>
                  <a:schemeClr val="tx1"/>
                </a:solidFill>
              </a:rPr>
              <a:t>05 Punkte</a:t>
            </a:r>
          </a:p>
        </p:txBody>
      </p:sp>
      <p:sp>
        <p:nvSpPr>
          <p:cNvPr id="4" name="Rechteck: abgerundete Ecken 3">
            <a:extLst>
              <a:ext uri="{FF2B5EF4-FFF2-40B4-BE49-F238E27FC236}">
                <a16:creationId xmlns:a16="http://schemas.microsoft.com/office/drawing/2014/main" id="{31F86C98-E549-4A16-9793-00B6D0122C3B}"/>
              </a:ext>
            </a:extLst>
          </p:cNvPr>
          <p:cNvSpPr/>
          <p:nvPr/>
        </p:nvSpPr>
        <p:spPr>
          <a:xfrm>
            <a:off x="3439434" y="736402"/>
            <a:ext cx="2027583" cy="766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in einem Fach 01-04 Punkte</a:t>
            </a:r>
          </a:p>
        </p:txBody>
      </p:sp>
      <p:sp>
        <p:nvSpPr>
          <p:cNvPr id="25" name="Rechteck: abgerundete Ecken 24">
            <a:extLst>
              <a:ext uri="{FF2B5EF4-FFF2-40B4-BE49-F238E27FC236}">
                <a16:creationId xmlns:a16="http://schemas.microsoft.com/office/drawing/2014/main" id="{740CF205-C87B-491F-BFB3-660212B2BFBF}"/>
              </a:ext>
            </a:extLst>
          </p:cNvPr>
          <p:cNvSpPr/>
          <p:nvPr/>
        </p:nvSpPr>
        <p:spPr>
          <a:xfrm>
            <a:off x="5931349" y="728812"/>
            <a:ext cx="2027583" cy="76640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in zwei Fächern 01-04 Punkte</a:t>
            </a:r>
          </a:p>
        </p:txBody>
      </p:sp>
      <p:sp>
        <p:nvSpPr>
          <p:cNvPr id="28" name="Rechteck: abgerundete Ecken 27">
            <a:extLst>
              <a:ext uri="{FF2B5EF4-FFF2-40B4-BE49-F238E27FC236}">
                <a16:creationId xmlns:a16="http://schemas.microsoft.com/office/drawing/2014/main" id="{EDBF1698-CC39-432A-9DB4-923F07EDC982}"/>
              </a:ext>
            </a:extLst>
          </p:cNvPr>
          <p:cNvSpPr/>
          <p:nvPr/>
        </p:nvSpPr>
        <p:spPr>
          <a:xfrm>
            <a:off x="8092997" y="721759"/>
            <a:ext cx="2375306" cy="78105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in einem Fach</a:t>
            </a:r>
          </a:p>
          <a:p>
            <a:pPr algn="ctr"/>
            <a:r>
              <a:rPr lang="de-DE" dirty="0">
                <a:solidFill>
                  <a:schemeClr val="tx1"/>
                </a:solidFill>
              </a:rPr>
              <a:t>ungenügend </a:t>
            </a:r>
          </a:p>
          <a:p>
            <a:pPr algn="ctr"/>
            <a:r>
              <a:rPr lang="de-DE" dirty="0">
                <a:solidFill>
                  <a:schemeClr val="tx1"/>
                </a:solidFill>
              </a:rPr>
              <a:t>(00 Punkte)</a:t>
            </a:r>
          </a:p>
        </p:txBody>
      </p:sp>
      <p:sp>
        <p:nvSpPr>
          <p:cNvPr id="29" name="Flussdiagramm: Alternativer Prozess 28">
            <a:extLst>
              <a:ext uri="{FF2B5EF4-FFF2-40B4-BE49-F238E27FC236}">
                <a16:creationId xmlns:a16="http://schemas.microsoft.com/office/drawing/2014/main" id="{ED63ADBF-608A-49B1-B001-FC92588F4D6F}"/>
              </a:ext>
            </a:extLst>
          </p:cNvPr>
          <p:cNvSpPr/>
          <p:nvPr/>
        </p:nvSpPr>
        <p:spPr>
          <a:xfrm>
            <a:off x="5770160" y="1743871"/>
            <a:ext cx="4972874" cy="536614"/>
          </a:xfrm>
          <a:prstGeom prst="flowChartAlternateProcess">
            <a:avLst/>
          </a:prstGeom>
          <a:solidFill>
            <a:srgbClr val="FFFF00"/>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sz="1600" b="1" dirty="0">
                <a:solidFill>
                  <a:schemeClr val="tx1"/>
                </a:solidFill>
              </a:rPr>
              <a:t>In allen anderen Fächern mindestens 05 Punkte</a:t>
            </a:r>
          </a:p>
        </p:txBody>
      </p:sp>
      <p:sp>
        <p:nvSpPr>
          <p:cNvPr id="12" name="Legende: mit Pfeil nach unten 11">
            <a:extLst>
              <a:ext uri="{FF2B5EF4-FFF2-40B4-BE49-F238E27FC236}">
                <a16:creationId xmlns:a16="http://schemas.microsoft.com/office/drawing/2014/main" id="{06A83A1D-9684-4F0B-BF93-C637DFBC9F44}"/>
              </a:ext>
            </a:extLst>
          </p:cNvPr>
          <p:cNvSpPr/>
          <p:nvPr/>
        </p:nvSpPr>
        <p:spPr>
          <a:xfrm>
            <a:off x="4507374" y="2867225"/>
            <a:ext cx="3069020" cy="1903046"/>
          </a:xfrm>
          <a:prstGeom prst="down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rPr>
              <a:t>Möglicher Ausgleich durch  2 Fächer mit 06-09 Punkte</a:t>
            </a:r>
          </a:p>
        </p:txBody>
      </p:sp>
      <p:sp>
        <p:nvSpPr>
          <p:cNvPr id="32" name="Legende: mit Pfeil nach unten 31">
            <a:extLst>
              <a:ext uri="{FF2B5EF4-FFF2-40B4-BE49-F238E27FC236}">
                <a16:creationId xmlns:a16="http://schemas.microsoft.com/office/drawing/2014/main" id="{D49C2905-077A-4452-B3DF-DF8F2200AB2D}"/>
              </a:ext>
            </a:extLst>
          </p:cNvPr>
          <p:cNvSpPr/>
          <p:nvPr/>
        </p:nvSpPr>
        <p:spPr>
          <a:xfrm>
            <a:off x="7734882" y="2859281"/>
            <a:ext cx="4225159" cy="1903046"/>
          </a:xfrm>
          <a:prstGeom prst="down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rPr>
              <a:t>Möglicher Ausgleich durch </a:t>
            </a:r>
          </a:p>
          <a:p>
            <a:pPr algn="ctr">
              <a:buFontTx/>
              <a:buChar char="-"/>
            </a:pPr>
            <a:r>
              <a:rPr lang="de-DE" sz="1700" dirty="0">
                <a:solidFill>
                  <a:schemeClr val="tx1"/>
                </a:solidFill>
              </a:rPr>
              <a:t>1 Fach mindestens 10 Punkte</a:t>
            </a:r>
          </a:p>
          <a:p>
            <a:pPr algn="ctr"/>
            <a:r>
              <a:rPr lang="de-DE" sz="1700" u="sng" dirty="0">
                <a:solidFill>
                  <a:schemeClr val="tx1"/>
                </a:solidFill>
              </a:rPr>
              <a:t>Oder</a:t>
            </a:r>
          </a:p>
          <a:p>
            <a:pPr algn="ctr"/>
            <a:r>
              <a:rPr lang="de-DE" sz="1700" dirty="0">
                <a:solidFill>
                  <a:schemeClr val="tx1"/>
                </a:solidFill>
              </a:rPr>
              <a:t>- 2 Fächer mit mindestens 08 Punkten</a:t>
            </a:r>
          </a:p>
        </p:txBody>
      </p:sp>
      <p:sp>
        <p:nvSpPr>
          <p:cNvPr id="33" name="Flussdiagramm: Alternativer Prozess 32">
            <a:extLst>
              <a:ext uri="{FF2B5EF4-FFF2-40B4-BE49-F238E27FC236}">
                <a16:creationId xmlns:a16="http://schemas.microsoft.com/office/drawing/2014/main" id="{E42B2C2D-F453-4FA2-9253-53789434445D}"/>
              </a:ext>
            </a:extLst>
          </p:cNvPr>
          <p:cNvSpPr/>
          <p:nvPr/>
        </p:nvSpPr>
        <p:spPr>
          <a:xfrm>
            <a:off x="4507374" y="4843313"/>
            <a:ext cx="7452667" cy="536614"/>
          </a:xfrm>
          <a:prstGeom prst="flowChartAlternateProcess">
            <a:avLst/>
          </a:prstGeom>
          <a:solidFill>
            <a:srgbClr val="0070C0"/>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sz="2200" b="1" dirty="0">
                <a:solidFill>
                  <a:schemeClr val="tx1"/>
                </a:solidFill>
              </a:rPr>
              <a:t>EINZELFALLENTSCHEIDUNG DER ZEUGNISKONFERENZ</a:t>
            </a:r>
          </a:p>
        </p:txBody>
      </p:sp>
      <p:sp>
        <p:nvSpPr>
          <p:cNvPr id="37" name="object 14">
            <a:extLst>
              <a:ext uri="{FF2B5EF4-FFF2-40B4-BE49-F238E27FC236}">
                <a16:creationId xmlns:a16="http://schemas.microsoft.com/office/drawing/2014/main" id="{2C3B6E92-DDD5-4ED7-BCF8-4EDBF8E7D0EC}"/>
              </a:ext>
            </a:extLst>
          </p:cNvPr>
          <p:cNvSpPr>
            <a:spLocks/>
          </p:cNvSpPr>
          <p:nvPr/>
        </p:nvSpPr>
        <p:spPr bwMode="auto">
          <a:xfrm rot="3884476" flipH="1">
            <a:off x="3905071" y="4998126"/>
            <a:ext cx="136666" cy="1116359"/>
          </a:xfrm>
          <a:custGeom>
            <a:avLst/>
            <a:gdLst>
              <a:gd name="T0" fmla="*/ 38100 w 114300"/>
              <a:gd name="T1" fmla="*/ 3517900 h 3632200"/>
              <a:gd name="T2" fmla="*/ 0 w 114300"/>
              <a:gd name="T3" fmla="*/ 3517900 h 3632200"/>
              <a:gd name="T4" fmla="*/ 57150 w 114300"/>
              <a:gd name="T5" fmla="*/ 3632200 h 3632200"/>
              <a:gd name="T6" fmla="*/ 104775 w 114300"/>
              <a:gd name="T7" fmla="*/ 3536950 h 3632200"/>
              <a:gd name="T8" fmla="*/ 38100 w 114300"/>
              <a:gd name="T9" fmla="*/ 3536950 h 3632200"/>
              <a:gd name="T10" fmla="*/ 38100 w 114300"/>
              <a:gd name="T11" fmla="*/ 3517900 h 3632200"/>
              <a:gd name="T12" fmla="*/ 76200 w 114300"/>
              <a:gd name="T13" fmla="*/ 0 h 3632200"/>
              <a:gd name="T14" fmla="*/ 38100 w 114300"/>
              <a:gd name="T15" fmla="*/ 0 h 3632200"/>
              <a:gd name="T16" fmla="*/ 38100 w 114300"/>
              <a:gd name="T17" fmla="*/ 3536950 h 3632200"/>
              <a:gd name="T18" fmla="*/ 76200 w 114300"/>
              <a:gd name="T19" fmla="*/ 3536950 h 3632200"/>
              <a:gd name="T20" fmla="*/ 76200 w 114300"/>
              <a:gd name="T21" fmla="*/ 0 h 3632200"/>
              <a:gd name="T22" fmla="*/ 114300 w 114300"/>
              <a:gd name="T23" fmla="*/ 3517900 h 3632200"/>
              <a:gd name="T24" fmla="*/ 76200 w 114300"/>
              <a:gd name="T25" fmla="*/ 3517900 h 3632200"/>
              <a:gd name="T26" fmla="*/ 76200 w 114300"/>
              <a:gd name="T27" fmla="*/ 3536950 h 3632200"/>
              <a:gd name="T28" fmla="*/ 104775 w 114300"/>
              <a:gd name="T29" fmla="*/ 3536950 h 3632200"/>
              <a:gd name="T30" fmla="*/ 114300 w 114300"/>
              <a:gd name="T31" fmla="*/ 3517900 h 3632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300" h="3632200">
                <a:moveTo>
                  <a:pt x="38100" y="3517900"/>
                </a:moveTo>
                <a:lnTo>
                  <a:pt x="0" y="3517900"/>
                </a:lnTo>
                <a:lnTo>
                  <a:pt x="57150" y="3632200"/>
                </a:lnTo>
                <a:lnTo>
                  <a:pt x="104775" y="3536950"/>
                </a:lnTo>
                <a:lnTo>
                  <a:pt x="38100" y="3536950"/>
                </a:lnTo>
                <a:lnTo>
                  <a:pt x="38100" y="3517900"/>
                </a:lnTo>
                <a:close/>
              </a:path>
              <a:path w="114300" h="3632200">
                <a:moveTo>
                  <a:pt x="76200" y="0"/>
                </a:moveTo>
                <a:lnTo>
                  <a:pt x="38100" y="0"/>
                </a:lnTo>
                <a:lnTo>
                  <a:pt x="38100" y="3536950"/>
                </a:lnTo>
                <a:lnTo>
                  <a:pt x="76200" y="3536950"/>
                </a:lnTo>
                <a:lnTo>
                  <a:pt x="76200" y="0"/>
                </a:lnTo>
                <a:close/>
              </a:path>
              <a:path w="114300" h="3632200">
                <a:moveTo>
                  <a:pt x="114300" y="3517900"/>
                </a:moveTo>
                <a:lnTo>
                  <a:pt x="76200" y="3517900"/>
                </a:lnTo>
                <a:lnTo>
                  <a:pt x="76200" y="3536950"/>
                </a:lnTo>
                <a:lnTo>
                  <a:pt x="104775" y="3536950"/>
                </a:lnTo>
                <a:lnTo>
                  <a:pt x="114300" y="3517900"/>
                </a:lnTo>
                <a:close/>
              </a:path>
            </a:pathLst>
          </a:custGeom>
          <a:solidFill>
            <a:schemeClr val="tx1"/>
          </a:solidFill>
          <a:ln>
            <a:noFill/>
          </a:ln>
        </p:spPr>
        <p:txBody>
          <a:bodyPr lIns="0" tIns="0" rIns="0" bIns="0"/>
          <a:lstStyle/>
          <a:p>
            <a:endParaRPr lang="de-DE">
              <a:ln w="0"/>
              <a:effectLst>
                <a:outerShdw blurRad="38100" dist="19050" dir="2700000" algn="tl" rotWithShape="0">
                  <a:schemeClr val="dk1">
                    <a:alpha val="40000"/>
                  </a:schemeClr>
                </a:outerShdw>
              </a:effectLst>
            </a:endParaRPr>
          </a:p>
        </p:txBody>
      </p:sp>
      <p:sp>
        <p:nvSpPr>
          <p:cNvPr id="38" name="object 14">
            <a:extLst>
              <a:ext uri="{FF2B5EF4-FFF2-40B4-BE49-F238E27FC236}">
                <a16:creationId xmlns:a16="http://schemas.microsoft.com/office/drawing/2014/main" id="{EDE8471D-7D86-4726-98A7-C289FC2D984A}"/>
              </a:ext>
            </a:extLst>
          </p:cNvPr>
          <p:cNvSpPr>
            <a:spLocks/>
          </p:cNvSpPr>
          <p:nvPr/>
        </p:nvSpPr>
        <p:spPr bwMode="auto">
          <a:xfrm>
            <a:off x="7958932" y="5419352"/>
            <a:ext cx="134065" cy="536615"/>
          </a:xfrm>
          <a:custGeom>
            <a:avLst/>
            <a:gdLst>
              <a:gd name="T0" fmla="*/ 38100 w 114300"/>
              <a:gd name="T1" fmla="*/ 3517900 h 3632200"/>
              <a:gd name="T2" fmla="*/ 0 w 114300"/>
              <a:gd name="T3" fmla="*/ 3517900 h 3632200"/>
              <a:gd name="T4" fmla="*/ 57150 w 114300"/>
              <a:gd name="T5" fmla="*/ 3632200 h 3632200"/>
              <a:gd name="T6" fmla="*/ 104775 w 114300"/>
              <a:gd name="T7" fmla="*/ 3536950 h 3632200"/>
              <a:gd name="T8" fmla="*/ 38100 w 114300"/>
              <a:gd name="T9" fmla="*/ 3536950 h 3632200"/>
              <a:gd name="T10" fmla="*/ 38100 w 114300"/>
              <a:gd name="T11" fmla="*/ 3517900 h 3632200"/>
              <a:gd name="T12" fmla="*/ 76200 w 114300"/>
              <a:gd name="T13" fmla="*/ 0 h 3632200"/>
              <a:gd name="T14" fmla="*/ 38100 w 114300"/>
              <a:gd name="T15" fmla="*/ 0 h 3632200"/>
              <a:gd name="T16" fmla="*/ 38100 w 114300"/>
              <a:gd name="T17" fmla="*/ 3536950 h 3632200"/>
              <a:gd name="T18" fmla="*/ 76200 w 114300"/>
              <a:gd name="T19" fmla="*/ 3536950 h 3632200"/>
              <a:gd name="T20" fmla="*/ 76200 w 114300"/>
              <a:gd name="T21" fmla="*/ 0 h 3632200"/>
              <a:gd name="T22" fmla="*/ 114300 w 114300"/>
              <a:gd name="T23" fmla="*/ 3517900 h 3632200"/>
              <a:gd name="T24" fmla="*/ 76200 w 114300"/>
              <a:gd name="T25" fmla="*/ 3517900 h 3632200"/>
              <a:gd name="T26" fmla="*/ 76200 w 114300"/>
              <a:gd name="T27" fmla="*/ 3536950 h 3632200"/>
              <a:gd name="T28" fmla="*/ 104775 w 114300"/>
              <a:gd name="T29" fmla="*/ 3536950 h 3632200"/>
              <a:gd name="T30" fmla="*/ 114300 w 114300"/>
              <a:gd name="T31" fmla="*/ 3517900 h 3632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300" h="3632200">
                <a:moveTo>
                  <a:pt x="38100" y="3517900"/>
                </a:moveTo>
                <a:lnTo>
                  <a:pt x="0" y="3517900"/>
                </a:lnTo>
                <a:lnTo>
                  <a:pt x="57150" y="3632200"/>
                </a:lnTo>
                <a:lnTo>
                  <a:pt x="104775" y="3536950"/>
                </a:lnTo>
                <a:lnTo>
                  <a:pt x="38100" y="3536950"/>
                </a:lnTo>
                <a:lnTo>
                  <a:pt x="38100" y="3517900"/>
                </a:lnTo>
                <a:close/>
              </a:path>
              <a:path w="114300" h="3632200">
                <a:moveTo>
                  <a:pt x="76200" y="0"/>
                </a:moveTo>
                <a:lnTo>
                  <a:pt x="38100" y="0"/>
                </a:lnTo>
                <a:lnTo>
                  <a:pt x="38100" y="3536950"/>
                </a:lnTo>
                <a:lnTo>
                  <a:pt x="76200" y="3536950"/>
                </a:lnTo>
                <a:lnTo>
                  <a:pt x="76200" y="0"/>
                </a:lnTo>
                <a:close/>
              </a:path>
              <a:path w="114300" h="3632200">
                <a:moveTo>
                  <a:pt x="114300" y="3517900"/>
                </a:moveTo>
                <a:lnTo>
                  <a:pt x="76200" y="3517900"/>
                </a:lnTo>
                <a:lnTo>
                  <a:pt x="76200" y="3536950"/>
                </a:lnTo>
                <a:lnTo>
                  <a:pt x="104775" y="3536950"/>
                </a:lnTo>
                <a:lnTo>
                  <a:pt x="114300" y="3517900"/>
                </a:lnTo>
                <a:close/>
              </a:path>
            </a:pathLst>
          </a:custGeom>
          <a:solidFill>
            <a:schemeClr val="tx1"/>
          </a:solidFill>
          <a:ln>
            <a:noFill/>
          </a:ln>
        </p:spPr>
        <p:txBody>
          <a:bodyPr lIns="0" tIns="0" rIns="0" bIns="0"/>
          <a:lstStyle/>
          <a:p>
            <a:endParaRPr lang="de-DE">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507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3326"/>
                                        </p:tgtEl>
                                        <p:attrNameLst>
                                          <p:attrName>style.visibility</p:attrName>
                                        </p:attrNameLst>
                                      </p:cBhvr>
                                      <p:to>
                                        <p:strVal val="visible"/>
                                      </p:to>
                                    </p:set>
                                    <p:anim calcmode="lin" valueType="num">
                                      <p:cBhvr additive="base">
                                        <p:cTn id="21" dur="500" fill="hold"/>
                                        <p:tgtEl>
                                          <p:spTgt spid="13326"/>
                                        </p:tgtEl>
                                        <p:attrNameLst>
                                          <p:attrName>ppt_x</p:attrName>
                                        </p:attrNameLst>
                                      </p:cBhvr>
                                      <p:tavLst>
                                        <p:tav tm="0">
                                          <p:val>
                                            <p:strVal val="#ppt_x"/>
                                          </p:val>
                                        </p:tav>
                                        <p:tav tm="100000">
                                          <p:val>
                                            <p:strVal val="#ppt_x"/>
                                          </p:val>
                                        </p:tav>
                                      </p:tavLst>
                                    </p:anim>
                                    <p:anim calcmode="lin" valueType="num">
                                      <p:cBhvr additive="base">
                                        <p:cTn id="22" dur="500" fill="hold"/>
                                        <p:tgtEl>
                                          <p:spTgt spid="1332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3315"/>
                                        </p:tgtEl>
                                        <p:attrNameLst>
                                          <p:attrName>style.visibility</p:attrName>
                                        </p:attrNameLst>
                                      </p:cBhvr>
                                      <p:to>
                                        <p:strVal val="visible"/>
                                      </p:to>
                                    </p:set>
                                    <p:anim calcmode="lin" valueType="num">
                                      <p:cBhvr additive="base">
                                        <p:cTn id="27" dur="500" fill="hold"/>
                                        <p:tgtEl>
                                          <p:spTgt spid="13315"/>
                                        </p:tgtEl>
                                        <p:attrNameLst>
                                          <p:attrName>ppt_x</p:attrName>
                                        </p:attrNameLst>
                                      </p:cBhvr>
                                      <p:tavLst>
                                        <p:tav tm="0">
                                          <p:val>
                                            <p:strVal val="#ppt_x"/>
                                          </p:val>
                                        </p:tav>
                                        <p:tav tm="100000">
                                          <p:val>
                                            <p:strVal val="#ppt_x"/>
                                          </p:val>
                                        </p:tav>
                                      </p:tavLst>
                                    </p:anim>
                                    <p:anim calcmode="lin" valueType="num">
                                      <p:cBhvr additive="base">
                                        <p:cTn id="28" dur="500" fill="hold"/>
                                        <p:tgtEl>
                                          <p:spTgt spid="1331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13316"/>
                                        </p:tgtEl>
                                        <p:attrNameLst>
                                          <p:attrName>style.visibility</p:attrName>
                                        </p:attrNameLst>
                                      </p:cBhvr>
                                      <p:to>
                                        <p:strVal val="visible"/>
                                      </p:to>
                                    </p:set>
                                    <p:anim calcmode="lin" valueType="num">
                                      <p:cBhvr additive="base">
                                        <p:cTn id="46" dur="500" fill="hold"/>
                                        <p:tgtEl>
                                          <p:spTgt spid="13316"/>
                                        </p:tgtEl>
                                        <p:attrNameLst>
                                          <p:attrName>ppt_x</p:attrName>
                                        </p:attrNameLst>
                                      </p:cBhvr>
                                      <p:tavLst>
                                        <p:tav tm="0">
                                          <p:val>
                                            <p:strVal val="#ppt_x"/>
                                          </p:val>
                                        </p:tav>
                                        <p:tav tm="100000">
                                          <p:val>
                                            <p:strVal val="#ppt_x"/>
                                          </p:val>
                                        </p:tav>
                                      </p:tavLst>
                                    </p:anim>
                                    <p:anim calcmode="lin" valueType="num">
                                      <p:cBhvr additive="base">
                                        <p:cTn id="47" dur="500" fill="hold"/>
                                        <p:tgtEl>
                                          <p:spTgt spid="13316"/>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bg/>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arn(outVertical)">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8">
                                            <p:bg/>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8">
                                            <p:txEl>
                                              <p:pRg st="0" end="0"/>
                                            </p:txEl>
                                          </p:spTgt>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8">
                                            <p:txEl>
                                              <p:pRg st="1" end="1"/>
                                            </p:txEl>
                                          </p:spTgt>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1" fill="hold" grpId="0" nodeType="clickEffect">
                                  <p:stCondLst>
                                    <p:cond delay="0"/>
                                  </p:stCondLst>
                                  <p:childTnLst>
                                    <p:set>
                                      <p:cBhvr>
                                        <p:cTn id="91" dur="1" fill="hold">
                                          <p:stCondLst>
                                            <p:cond delay="0"/>
                                          </p:stCondLst>
                                        </p:cTn>
                                        <p:tgtEl>
                                          <p:spTgt spid="13314"/>
                                        </p:tgtEl>
                                        <p:attrNameLst>
                                          <p:attrName>style.visibility</p:attrName>
                                        </p:attrNameLst>
                                      </p:cBhvr>
                                      <p:to>
                                        <p:strVal val="visible"/>
                                      </p:to>
                                    </p:set>
                                    <p:anim calcmode="lin" valueType="num">
                                      <p:cBhvr additive="base">
                                        <p:cTn id="92" dur="500" fill="hold"/>
                                        <p:tgtEl>
                                          <p:spTgt spid="13314"/>
                                        </p:tgtEl>
                                        <p:attrNameLst>
                                          <p:attrName>ppt_x</p:attrName>
                                        </p:attrNameLst>
                                      </p:cBhvr>
                                      <p:tavLst>
                                        <p:tav tm="0">
                                          <p:val>
                                            <p:strVal val="#ppt_x"/>
                                          </p:val>
                                        </p:tav>
                                        <p:tav tm="100000">
                                          <p:val>
                                            <p:strVal val="#ppt_x"/>
                                          </p:val>
                                        </p:tav>
                                      </p:tavLst>
                                    </p:anim>
                                    <p:anim calcmode="lin" valueType="num">
                                      <p:cBhvr additive="base">
                                        <p:cTn id="93" dur="500" fill="hold"/>
                                        <p:tgtEl>
                                          <p:spTgt spid="13314"/>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2">
                                            <p:bg/>
                                          </p:spTgt>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2">
                                            <p:txEl>
                                              <p:pRg st="0" end="0"/>
                                            </p:txEl>
                                          </p:spTgt>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2">
                                            <p:txEl>
                                              <p:pRg st="1" end="1"/>
                                            </p:txEl>
                                          </p:spTgt>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2">
                                            <p:txEl>
                                              <p:pRg st="2" end="2"/>
                                            </p:txEl>
                                          </p:spTgt>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13314" grpId="0" animBg="1"/>
      <p:bldP spid="13315" grpId="0" animBg="1"/>
      <p:bldP spid="13316" grpId="0" animBg="1"/>
      <p:bldP spid="13326" grpId="0" animBg="1"/>
      <p:bldP spid="3" grpId="0" animBg="1"/>
      <p:bldP spid="4" grpId="0" animBg="1"/>
      <p:bldP spid="25" grpId="0" animBg="1"/>
      <p:bldP spid="28" grpId="0" build="allAtOnce" animBg="1"/>
      <p:bldP spid="29" grpId="0" animBg="1"/>
      <p:bldP spid="12" grpId="0" build="allAtOnce" animBg="1"/>
      <p:bldP spid="32" grpId="0" build="allAtOnce" animBg="1"/>
      <p:bldP spid="33"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925638" y="234950"/>
            <a:ext cx="8443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b="1" dirty="0">
                <a:latin typeface="Calibri" panose="020F0502020204030204" pitchFamily="34" charset="0"/>
                <a:cs typeface="Calibri" panose="020F0502020204030204" pitchFamily="34" charset="0"/>
              </a:rPr>
              <a:t>Erfüllung der Fremdsprachenbedingungen</a:t>
            </a:r>
          </a:p>
        </p:txBody>
      </p:sp>
      <p:grpSp>
        <p:nvGrpSpPr>
          <p:cNvPr id="2" name="Group 608"/>
          <p:cNvGrpSpPr>
            <a:grpSpLocks/>
          </p:cNvGrpSpPr>
          <p:nvPr/>
        </p:nvGrpSpPr>
        <p:grpSpPr bwMode="auto">
          <a:xfrm>
            <a:off x="1903414" y="782638"/>
            <a:ext cx="8504237" cy="1524000"/>
            <a:chOff x="239" y="365"/>
            <a:chExt cx="5357" cy="960"/>
          </a:xfrm>
        </p:grpSpPr>
        <p:sp>
          <p:nvSpPr>
            <p:cNvPr id="18623" name="Rectangle 5"/>
            <p:cNvSpPr>
              <a:spLocks noChangeArrowheads="1"/>
            </p:cNvSpPr>
            <p:nvPr/>
          </p:nvSpPr>
          <p:spPr bwMode="auto">
            <a:xfrm>
              <a:off x="239" y="365"/>
              <a:ext cx="5357" cy="96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19463" name="Text Box 7"/>
            <p:cNvSpPr txBox="1">
              <a:spLocks noChangeArrowheads="1"/>
            </p:cNvSpPr>
            <p:nvPr/>
          </p:nvSpPr>
          <p:spPr bwMode="auto">
            <a:xfrm>
              <a:off x="284" y="623"/>
              <a:ext cx="436" cy="409"/>
            </a:xfrm>
            <a:prstGeom prst="rect">
              <a:avLst/>
            </a:prstGeom>
            <a:noFill/>
            <a:ln w="31750">
              <a:noFill/>
              <a:miter lim="800000"/>
              <a:headEnd/>
              <a:tailEnd/>
            </a:ln>
            <a:effectLst/>
          </p:spPr>
          <p:txBody>
            <a:bodyPr lIns="90000" tIns="46800" rIns="90000" bIns="46800">
              <a:spAutoFit/>
            </a:bodyPr>
            <a:lstStyle/>
            <a:p>
              <a:pPr eaLnBrk="1" hangingPunct="1">
                <a:spcBef>
                  <a:spcPct val="50000"/>
                </a:spcBef>
                <a:defRPr/>
              </a:pPr>
              <a:r>
                <a:rPr lang="de-DE" sz="3600" dirty="0" err="1">
                  <a:effectLst>
                    <a:outerShdw blurRad="38100" dist="38100" dir="2700000" algn="tl">
                      <a:srgbClr val="C0C0C0"/>
                    </a:outerShdw>
                  </a:effectLst>
                </a:rPr>
                <a:t>1a</a:t>
              </a:r>
              <a:endParaRPr lang="de-DE" sz="1200" dirty="0">
                <a:effectLst>
                  <a:outerShdw blurRad="38100" dist="38100" dir="2700000" algn="tl">
                    <a:srgbClr val="C0C0C0"/>
                  </a:outerShdw>
                </a:effectLst>
              </a:endParaRPr>
            </a:p>
          </p:txBody>
        </p:sp>
      </p:grpSp>
      <p:grpSp>
        <p:nvGrpSpPr>
          <p:cNvPr id="3" name="Group 610"/>
          <p:cNvGrpSpPr>
            <a:grpSpLocks/>
          </p:cNvGrpSpPr>
          <p:nvPr/>
        </p:nvGrpSpPr>
        <p:grpSpPr bwMode="auto">
          <a:xfrm>
            <a:off x="1916114" y="2413000"/>
            <a:ext cx="8504237" cy="1652588"/>
            <a:chOff x="247" y="1392"/>
            <a:chExt cx="5357" cy="1144"/>
          </a:xfrm>
        </p:grpSpPr>
        <p:sp>
          <p:nvSpPr>
            <p:cNvPr id="18621" name="Rectangle 61"/>
            <p:cNvSpPr>
              <a:spLocks noChangeArrowheads="1"/>
            </p:cNvSpPr>
            <p:nvPr/>
          </p:nvSpPr>
          <p:spPr bwMode="auto">
            <a:xfrm>
              <a:off x="247" y="1392"/>
              <a:ext cx="5357" cy="1144"/>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19518" name="Text Box 62"/>
            <p:cNvSpPr txBox="1">
              <a:spLocks noChangeArrowheads="1"/>
            </p:cNvSpPr>
            <p:nvPr/>
          </p:nvSpPr>
          <p:spPr bwMode="auto">
            <a:xfrm>
              <a:off x="304" y="1755"/>
              <a:ext cx="506" cy="449"/>
            </a:xfrm>
            <a:prstGeom prst="rect">
              <a:avLst/>
            </a:prstGeom>
            <a:noFill/>
            <a:ln w="31750">
              <a:noFill/>
              <a:miter lim="800000"/>
              <a:headEnd/>
              <a:tailEnd/>
            </a:ln>
            <a:effectLst/>
          </p:spPr>
          <p:txBody>
            <a:bodyPr lIns="90000" tIns="46800" rIns="90000" bIns="46800">
              <a:spAutoFit/>
            </a:bodyPr>
            <a:lstStyle/>
            <a:p>
              <a:pPr eaLnBrk="1" hangingPunct="1">
                <a:spcBef>
                  <a:spcPct val="50000"/>
                </a:spcBef>
                <a:defRPr/>
              </a:pPr>
              <a:r>
                <a:rPr lang="de-DE" sz="3600" dirty="0" err="1">
                  <a:effectLst>
                    <a:outerShdw blurRad="38100" dist="38100" dir="2700000" algn="tl">
                      <a:srgbClr val="C0C0C0"/>
                    </a:outerShdw>
                  </a:effectLst>
                </a:rPr>
                <a:t>1b</a:t>
              </a:r>
              <a:endParaRPr lang="de-DE" sz="3600" dirty="0">
                <a:effectLst>
                  <a:outerShdw blurRad="38100" dist="38100" dir="2700000" algn="tl">
                    <a:srgbClr val="C0C0C0"/>
                  </a:outerShdw>
                </a:effectLst>
              </a:endParaRPr>
            </a:p>
          </p:txBody>
        </p:sp>
      </p:grpSp>
      <p:grpSp>
        <p:nvGrpSpPr>
          <p:cNvPr id="4" name="Group 609"/>
          <p:cNvGrpSpPr>
            <a:grpSpLocks/>
          </p:cNvGrpSpPr>
          <p:nvPr/>
        </p:nvGrpSpPr>
        <p:grpSpPr bwMode="auto">
          <a:xfrm>
            <a:off x="1930400" y="4264893"/>
            <a:ext cx="8505825" cy="1924050"/>
            <a:chOff x="250" y="2615"/>
            <a:chExt cx="5358" cy="1132"/>
          </a:xfrm>
        </p:grpSpPr>
        <p:sp>
          <p:nvSpPr>
            <p:cNvPr id="18619" name="Rectangle 113"/>
            <p:cNvSpPr>
              <a:spLocks noChangeArrowheads="1"/>
            </p:cNvSpPr>
            <p:nvPr/>
          </p:nvSpPr>
          <p:spPr bwMode="auto">
            <a:xfrm>
              <a:off x="250" y="2615"/>
              <a:ext cx="5358" cy="1132"/>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600">
                <a:solidFill>
                  <a:srgbClr val="FF0000"/>
                </a:solidFill>
                <a:latin typeface="Arial Unicode MS" panose="020B0604020202020204" pitchFamily="34" charset="-128"/>
              </a:endParaRPr>
            </a:p>
          </p:txBody>
        </p:sp>
        <p:sp>
          <p:nvSpPr>
            <p:cNvPr id="19570" name="Text Box 114"/>
            <p:cNvSpPr txBox="1">
              <a:spLocks noChangeArrowheads="1"/>
            </p:cNvSpPr>
            <p:nvPr/>
          </p:nvSpPr>
          <p:spPr bwMode="auto">
            <a:xfrm>
              <a:off x="307" y="2943"/>
              <a:ext cx="437" cy="382"/>
            </a:xfrm>
            <a:prstGeom prst="rect">
              <a:avLst/>
            </a:prstGeom>
            <a:noFill/>
            <a:ln w="31750">
              <a:noFill/>
              <a:miter lim="800000"/>
              <a:headEnd/>
              <a:tailEnd/>
            </a:ln>
            <a:effectLst/>
          </p:spPr>
          <p:txBody>
            <a:bodyPr lIns="90000" tIns="46800" rIns="90000" bIns="46800">
              <a:spAutoFit/>
            </a:bodyPr>
            <a:lstStyle/>
            <a:p>
              <a:pPr eaLnBrk="1" hangingPunct="1">
                <a:spcBef>
                  <a:spcPct val="50000"/>
                </a:spcBef>
                <a:defRPr/>
              </a:pPr>
              <a:r>
                <a:rPr lang="de-DE" sz="3600" dirty="0">
                  <a:effectLst>
                    <a:outerShdw blurRad="38100" dist="38100" dir="2700000" algn="tl">
                      <a:srgbClr val="C0C0C0"/>
                    </a:outerShdw>
                  </a:effectLst>
                </a:rPr>
                <a:t>2</a:t>
              </a:r>
            </a:p>
          </p:txBody>
        </p:sp>
      </p:grpSp>
      <p:pic>
        <p:nvPicPr>
          <p:cNvPr id="18438" name="Picture 250"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8914" y="6484938"/>
            <a:ext cx="3190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39" name="AutoShape 296"/>
          <p:cNvCxnSpPr>
            <a:cxnSpLocks noChangeShapeType="1"/>
            <a:stCxn id="18607" idx="3"/>
            <a:endCxn id="18623" idx="3"/>
          </p:cNvCxnSpPr>
          <p:nvPr/>
        </p:nvCxnSpPr>
        <p:spPr bwMode="auto">
          <a:xfrm>
            <a:off x="9023350" y="1346996"/>
            <a:ext cx="1384300" cy="197643"/>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0">
                <a:solidFill>
                  <a:srgbClr val="000000"/>
                </a:solidFill>
                <a:round/>
                <a:headEnd/>
                <a:tailEnd type="triangle" w="med" len="med"/>
              </a14:hiddenLine>
            </a:ext>
          </a:extLst>
        </p:spPr>
      </p:cxnSp>
      <p:cxnSp>
        <p:nvCxnSpPr>
          <p:cNvPr id="18440" name="AutoShape 297"/>
          <p:cNvCxnSpPr>
            <a:cxnSpLocks noChangeShapeType="1"/>
            <a:stCxn id="18623" idx="3"/>
            <a:endCxn id="18623" idx="3"/>
          </p:cNvCxnSpPr>
          <p:nvPr/>
        </p:nvCxnSpPr>
        <p:spPr bwMode="auto">
          <a:xfrm>
            <a:off x="10436225" y="1544639"/>
            <a:ext cx="1588" cy="1587"/>
          </a:xfrm>
          <a:prstGeom prst="bentConnector3">
            <a:avLst>
              <a:gd name="adj1" fmla="val 12600005"/>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0">
                <a:solidFill>
                  <a:srgbClr val="000000"/>
                </a:solidFill>
                <a:miter lim="800000"/>
                <a:headEnd/>
                <a:tailEnd type="triangle" w="med" len="med"/>
              </a14:hiddenLine>
            </a:ext>
          </a:extLst>
        </p:spPr>
      </p:cxnSp>
      <p:grpSp>
        <p:nvGrpSpPr>
          <p:cNvPr id="5" name="Group 615"/>
          <p:cNvGrpSpPr>
            <a:grpSpLocks/>
          </p:cNvGrpSpPr>
          <p:nvPr/>
        </p:nvGrpSpPr>
        <p:grpSpPr bwMode="auto">
          <a:xfrm>
            <a:off x="9017001" y="1347790"/>
            <a:ext cx="1317625" cy="355601"/>
            <a:chOff x="4520" y="849"/>
            <a:chExt cx="830" cy="224"/>
          </a:xfrm>
        </p:grpSpPr>
        <p:grpSp>
          <p:nvGrpSpPr>
            <p:cNvPr id="18614" name="Group 290"/>
            <p:cNvGrpSpPr>
              <a:grpSpLocks/>
            </p:cNvGrpSpPr>
            <p:nvPr/>
          </p:nvGrpSpPr>
          <p:grpSpPr bwMode="auto">
            <a:xfrm>
              <a:off x="4881" y="875"/>
              <a:ext cx="469" cy="169"/>
              <a:chOff x="4958" y="1006"/>
              <a:chExt cx="469" cy="169"/>
            </a:xfrm>
          </p:grpSpPr>
          <p:sp>
            <p:nvSpPr>
              <p:cNvPr id="18617" name="Text Box 23"/>
              <p:cNvSpPr txBox="1">
                <a:spLocks noChangeArrowheads="1"/>
              </p:cNvSpPr>
              <p:nvPr/>
            </p:nvSpPr>
            <p:spPr bwMode="auto">
              <a:xfrm>
                <a:off x="4958" y="1006"/>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12</a:t>
                </a:r>
              </a:p>
            </p:txBody>
          </p:sp>
          <p:sp>
            <p:nvSpPr>
              <p:cNvPr id="18618" name="Text Box 24"/>
              <p:cNvSpPr txBox="1">
                <a:spLocks noChangeArrowheads="1"/>
              </p:cNvSpPr>
              <p:nvPr/>
            </p:nvSpPr>
            <p:spPr bwMode="auto">
              <a:xfrm>
                <a:off x="5192" y="1006"/>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13</a:t>
                </a:r>
              </a:p>
            </p:txBody>
          </p:sp>
        </p:grpSp>
        <p:cxnSp>
          <p:nvCxnSpPr>
            <p:cNvPr id="18615" name="AutoShape 298"/>
            <p:cNvCxnSpPr>
              <a:cxnSpLocks noChangeShapeType="1"/>
              <a:stCxn id="18607" idx="3"/>
              <a:endCxn id="18617" idx="1"/>
            </p:cNvCxnSpPr>
            <p:nvPr/>
          </p:nvCxnSpPr>
          <p:spPr bwMode="auto">
            <a:xfrm>
              <a:off x="4524" y="849"/>
              <a:ext cx="357" cy="111"/>
            </a:xfrm>
            <a:prstGeom prst="bentConnector3">
              <a:avLst>
                <a:gd name="adj1" fmla="val 50000"/>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616" name="AutoShape 309"/>
            <p:cNvCxnSpPr>
              <a:cxnSpLocks noChangeShapeType="1"/>
              <a:stCxn id="18608" idx="3"/>
              <a:endCxn id="18617" idx="1"/>
            </p:cNvCxnSpPr>
            <p:nvPr/>
          </p:nvCxnSpPr>
          <p:spPr bwMode="auto">
            <a:xfrm flipV="1">
              <a:off x="4520" y="959"/>
              <a:ext cx="361" cy="114"/>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grpSp>
      <p:grpSp>
        <p:nvGrpSpPr>
          <p:cNvPr id="7" name="Group 614"/>
          <p:cNvGrpSpPr>
            <a:grpSpLocks/>
          </p:cNvGrpSpPr>
          <p:nvPr/>
        </p:nvGrpSpPr>
        <p:grpSpPr bwMode="auto">
          <a:xfrm>
            <a:off x="7989888" y="996951"/>
            <a:ext cx="1033462" cy="1055688"/>
            <a:chOff x="3873" y="628"/>
            <a:chExt cx="651" cy="665"/>
          </a:xfrm>
        </p:grpSpPr>
        <p:sp>
          <p:nvSpPr>
            <p:cNvPr id="18607" name="Text Box 28"/>
            <p:cNvSpPr txBox="1">
              <a:spLocks noChangeArrowheads="1"/>
            </p:cNvSpPr>
            <p:nvPr/>
          </p:nvSpPr>
          <p:spPr bwMode="auto">
            <a:xfrm>
              <a:off x="4289" y="764"/>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11</a:t>
              </a:r>
            </a:p>
          </p:txBody>
        </p:sp>
        <p:sp>
          <p:nvSpPr>
            <p:cNvPr id="18608" name="Text Box 37"/>
            <p:cNvSpPr txBox="1">
              <a:spLocks noChangeArrowheads="1"/>
            </p:cNvSpPr>
            <p:nvPr/>
          </p:nvSpPr>
          <p:spPr bwMode="auto">
            <a:xfrm>
              <a:off x="4285" y="989"/>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11</a:t>
              </a:r>
            </a:p>
          </p:txBody>
        </p:sp>
        <p:grpSp>
          <p:nvGrpSpPr>
            <p:cNvPr id="18609" name="Group 335"/>
            <p:cNvGrpSpPr>
              <a:grpSpLocks/>
            </p:cNvGrpSpPr>
            <p:nvPr/>
          </p:nvGrpSpPr>
          <p:grpSpPr bwMode="auto">
            <a:xfrm>
              <a:off x="3873" y="628"/>
              <a:ext cx="416" cy="665"/>
              <a:chOff x="3881" y="668"/>
              <a:chExt cx="416" cy="665"/>
            </a:xfrm>
          </p:grpSpPr>
          <p:cxnSp>
            <p:nvCxnSpPr>
              <p:cNvPr id="18610" name="AutoShape 330"/>
              <p:cNvCxnSpPr>
                <a:cxnSpLocks noChangeShapeType="1"/>
                <a:stCxn id="18582" idx="3"/>
                <a:endCxn id="18608" idx="1"/>
              </p:cNvCxnSpPr>
              <p:nvPr/>
            </p:nvCxnSpPr>
            <p:spPr bwMode="auto">
              <a:xfrm>
                <a:off x="3881" y="668"/>
                <a:ext cx="412" cy="446"/>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611" name="AutoShape 332"/>
              <p:cNvCxnSpPr>
                <a:cxnSpLocks noChangeShapeType="1"/>
                <a:stCxn id="18561" idx="3"/>
                <a:endCxn id="18607" idx="1"/>
              </p:cNvCxnSpPr>
              <p:nvPr/>
            </p:nvCxnSpPr>
            <p:spPr bwMode="auto">
              <a:xfrm flipV="1">
                <a:off x="3894" y="888"/>
                <a:ext cx="403" cy="445"/>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612" name="AutoShape 333"/>
              <p:cNvCxnSpPr>
                <a:cxnSpLocks noChangeShapeType="1"/>
                <a:stCxn id="18501" idx="3"/>
                <a:endCxn id="18608" idx="1"/>
              </p:cNvCxnSpPr>
              <p:nvPr/>
            </p:nvCxnSpPr>
            <p:spPr bwMode="auto">
              <a:xfrm>
                <a:off x="3886" y="887"/>
                <a:ext cx="407" cy="226"/>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8613" name="AutoShape 334"/>
              <p:cNvCxnSpPr>
                <a:cxnSpLocks noChangeShapeType="1"/>
                <a:stCxn id="18569" idx="3"/>
                <a:endCxn id="18607" idx="1"/>
              </p:cNvCxnSpPr>
              <p:nvPr/>
            </p:nvCxnSpPr>
            <p:spPr bwMode="auto">
              <a:xfrm flipV="1">
                <a:off x="3890" y="888"/>
                <a:ext cx="407" cy="227"/>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grpSp>
      </p:grpSp>
      <p:grpSp>
        <p:nvGrpSpPr>
          <p:cNvPr id="9" name="Group 619"/>
          <p:cNvGrpSpPr>
            <a:grpSpLocks/>
          </p:cNvGrpSpPr>
          <p:nvPr/>
        </p:nvGrpSpPr>
        <p:grpSpPr bwMode="auto">
          <a:xfrm>
            <a:off x="5802314" y="3636970"/>
            <a:ext cx="3444875" cy="268288"/>
            <a:chOff x="2370" y="2442"/>
            <a:chExt cx="2170" cy="169"/>
          </a:xfrm>
        </p:grpSpPr>
        <p:sp>
          <p:nvSpPr>
            <p:cNvPr id="18604" name="Text Box 74"/>
            <p:cNvSpPr txBox="1">
              <a:spLocks noChangeArrowheads="1"/>
            </p:cNvSpPr>
            <p:nvPr/>
          </p:nvSpPr>
          <p:spPr bwMode="auto">
            <a:xfrm>
              <a:off x="4305" y="2442"/>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11</a:t>
              </a:r>
            </a:p>
          </p:txBody>
        </p:sp>
        <p:sp>
          <p:nvSpPr>
            <p:cNvPr id="18605" name="Text Box 109"/>
            <p:cNvSpPr txBox="1">
              <a:spLocks noChangeArrowheads="1"/>
            </p:cNvSpPr>
            <p:nvPr/>
          </p:nvSpPr>
          <p:spPr bwMode="auto">
            <a:xfrm>
              <a:off x="4189" y="2456"/>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606" name="Text Box 110"/>
            <p:cNvSpPr txBox="1">
              <a:spLocks noChangeArrowheads="1"/>
            </p:cNvSpPr>
            <p:nvPr/>
          </p:nvSpPr>
          <p:spPr bwMode="auto">
            <a:xfrm>
              <a:off x="2370" y="2476"/>
              <a:ext cx="180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dirty="0">
                  <a:solidFill>
                    <a:srgbClr val="00B050"/>
                  </a:solidFill>
                  <a:latin typeface="Arial Unicode MS" panose="020B0604020202020204" pitchFamily="34" charset="-128"/>
                </a:rPr>
                <a:t>Neu beginnende Fremdsprache</a:t>
              </a:r>
            </a:p>
          </p:txBody>
        </p:sp>
      </p:grpSp>
      <p:grpSp>
        <p:nvGrpSpPr>
          <p:cNvPr id="10" name="Group 752"/>
          <p:cNvGrpSpPr>
            <a:grpSpLocks/>
          </p:cNvGrpSpPr>
          <p:nvPr/>
        </p:nvGrpSpPr>
        <p:grpSpPr bwMode="auto">
          <a:xfrm>
            <a:off x="9247188" y="3636970"/>
            <a:ext cx="1090612" cy="268288"/>
            <a:chOff x="4876" y="2442"/>
            <a:chExt cx="687" cy="169"/>
          </a:xfrm>
        </p:grpSpPr>
        <p:grpSp>
          <p:nvGrpSpPr>
            <p:cNvPr id="18600" name="Group 70"/>
            <p:cNvGrpSpPr>
              <a:grpSpLocks/>
            </p:cNvGrpSpPr>
            <p:nvPr/>
          </p:nvGrpSpPr>
          <p:grpSpPr bwMode="auto">
            <a:xfrm>
              <a:off x="5094" y="2442"/>
              <a:ext cx="469" cy="169"/>
              <a:chOff x="862" y="1300"/>
              <a:chExt cx="469" cy="169"/>
            </a:xfrm>
          </p:grpSpPr>
          <p:sp>
            <p:nvSpPr>
              <p:cNvPr id="18602" name="Text Box 71"/>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12</a:t>
                </a:r>
              </a:p>
            </p:txBody>
          </p:sp>
          <p:sp>
            <p:nvSpPr>
              <p:cNvPr id="18603" name="Text Box 72"/>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13</a:t>
                </a:r>
              </a:p>
            </p:txBody>
          </p:sp>
        </p:grpSp>
        <p:cxnSp>
          <p:nvCxnSpPr>
            <p:cNvPr id="18601" name="AutoShape 546"/>
            <p:cNvCxnSpPr>
              <a:cxnSpLocks noChangeShapeType="1"/>
              <a:stCxn id="18604" idx="3"/>
              <a:endCxn id="18602" idx="1"/>
            </p:cNvCxnSpPr>
            <p:nvPr/>
          </p:nvCxnSpPr>
          <p:spPr bwMode="auto">
            <a:xfrm flipV="1">
              <a:off x="4876" y="2527"/>
              <a:ext cx="218"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2" name="Group 622"/>
          <p:cNvGrpSpPr>
            <a:grpSpLocks/>
          </p:cNvGrpSpPr>
          <p:nvPr/>
        </p:nvGrpSpPr>
        <p:grpSpPr bwMode="auto">
          <a:xfrm>
            <a:off x="8026404" y="4572004"/>
            <a:ext cx="1022350" cy="1058863"/>
            <a:chOff x="3960" y="2880"/>
            <a:chExt cx="644" cy="667"/>
          </a:xfrm>
        </p:grpSpPr>
        <p:sp>
          <p:nvSpPr>
            <p:cNvPr id="18593" name="Text Box 590"/>
            <p:cNvSpPr txBox="1">
              <a:spLocks noChangeArrowheads="1"/>
            </p:cNvSpPr>
            <p:nvPr/>
          </p:nvSpPr>
          <p:spPr bwMode="auto">
            <a:xfrm>
              <a:off x="4369" y="3012"/>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11</a:t>
              </a:r>
            </a:p>
          </p:txBody>
        </p:sp>
        <p:sp>
          <p:nvSpPr>
            <p:cNvPr id="18594" name="Text Box 591"/>
            <p:cNvSpPr txBox="1">
              <a:spLocks noChangeArrowheads="1"/>
            </p:cNvSpPr>
            <p:nvPr/>
          </p:nvSpPr>
          <p:spPr bwMode="auto">
            <a:xfrm>
              <a:off x="4365" y="3237"/>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11</a:t>
              </a:r>
            </a:p>
          </p:txBody>
        </p:sp>
        <p:grpSp>
          <p:nvGrpSpPr>
            <p:cNvPr id="18595" name="Group 594"/>
            <p:cNvGrpSpPr>
              <a:grpSpLocks/>
            </p:cNvGrpSpPr>
            <p:nvPr/>
          </p:nvGrpSpPr>
          <p:grpSpPr bwMode="auto">
            <a:xfrm>
              <a:off x="3960" y="2880"/>
              <a:ext cx="409" cy="667"/>
              <a:chOff x="3888" y="672"/>
              <a:chExt cx="409" cy="667"/>
            </a:xfrm>
          </p:grpSpPr>
          <p:cxnSp>
            <p:nvCxnSpPr>
              <p:cNvPr id="18596" name="AutoShape 595"/>
              <p:cNvCxnSpPr>
                <a:cxnSpLocks noChangeShapeType="1"/>
                <a:endCxn id="18594" idx="1"/>
              </p:cNvCxnSpPr>
              <p:nvPr/>
            </p:nvCxnSpPr>
            <p:spPr bwMode="auto">
              <a:xfrm rot="16200000" flipH="1">
                <a:off x="3870" y="690"/>
                <a:ext cx="441" cy="406"/>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597" name="AutoShape 596"/>
              <p:cNvCxnSpPr>
                <a:cxnSpLocks noChangeShapeType="1"/>
                <a:endCxn id="18593" idx="1"/>
              </p:cNvCxnSpPr>
              <p:nvPr/>
            </p:nvCxnSpPr>
            <p:spPr bwMode="auto">
              <a:xfrm rot="5400000" flipH="1" flipV="1">
                <a:off x="3873" y="915"/>
                <a:ext cx="451" cy="397"/>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598" name="AutoShape 597"/>
              <p:cNvCxnSpPr>
                <a:cxnSpLocks noChangeShapeType="1"/>
                <a:endCxn id="18594" idx="1"/>
              </p:cNvCxnSpPr>
              <p:nvPr/>
            </p:nvCxnSpPr>
            <p:spPr bwMode="auto">
              <a:xfrm>
                <a:off x="3892" y="893"/>
                <a:ext cx="401" cy="221"/>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8599" name="AutoShape 598"/>
              <p:cNvCxnSpPr>
                <a:cxnSpLocks noChangeShapeType="1"/>
                <a:endCxn id="18593" idx="1"/>
              </p:cNvCxnSpPr>
              <p:nvPr/>
            </p:nvCxnSpPr>
            <p:spPr bwMode="auto">
              <a:xfrm flipV="1">
                <a:off x="3896" y="889"/>
                <a:ext cx="401" cy="233"/>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grpSp>
      </p:grpSp>
      <p:grpSp>
        <p:nvGrpSpPr>
          <p:cNvPr id="14" name="Group 607"/>
          <p:cNvGrpSpPr>
            <a:grpSpLocks/>
          </p:cNvGrpSpPr>
          <p:nvPr/>
        </p:nvGrpSpPr>
        <p:grpSpPr bwMode="auto">
          <a:xfrm>
            <a:off x="5641976" y="5807085"/>
            <a:ext cx="3444875" cy="268288"/>
            <a:chOff x="2458" y="3530"/>
            <a:chExt cx="2170" cy="169"/>
          </a:xfrm>
        </p:grpSpPr>
        <p:sp>
          <p:nvSpPr>
            <p:cNvPr id="18590" name="Text Box 603"/>
            <p:cNvSpPr txBox="1">
              <a:spLocks noChangeArrowheads="1"/>
            </p:cNvSpPr>
            <p:nvPr/>
          </p:nvSpPr>
          <p:spPr bwMode="auto">
            <a:xfrm>
              <a:off x="4393" y="353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11</a:t>
              </a:r>
            </a:p>
          </p:txBody>
        </p:sp>
        <p:sp>
          <p:nvSpPr>
            <p:cNvPr id="18591" name="Text Box 604"/>
            <p:cNvSpPr txBox="1">
              <a:spLocks noChangeArrowheads="1"/>
            </p:cNvSpPr>
            <p:nvPr/>
          </p:nvSpPr>
          <p:spPr bwMode="auto">
            <a:xfrm>
              <a:off x="4277" y="3544"/>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592" name="Text Box 605"/>
            <p:cNvSpPr txBox="1">
              <a:spLocks noChangeArrowheads="1"/>
            </p:cNvSpPr>
            <p:nvPr/>
          </p:nvSpPr>
          <p:spPr bwMode="auto">
            <a:xfrm>
              <a:off x="2458" y="3564"/>
              <a:ext cx="180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solidFill>
                    <a:srgbClr val="00B050"/>
                  </a:solidFill>
                  <a:latin typeface="Arial Unicode MS" panose="020B0604020202020204" pitchFamily="34" charset="-128"/>
                </a:rPr>
                <a:t>Neu beginnende Fremdsprache</a:t>
              </a:r>
            </a:p>
          </p:txBody>
        </p:sp>
      </p:grpSp>
      <p:grpSp>
        <p:nvGrpSpPr>
          <p:cNvPr id="15" name="Group 753"/>
          <p:cNvGrpSpPr>
            <a:grpSpLocks/>
          </p:cNvGrpSpPr>
          <p:nvPr/>
        </p:nvGrpSpPr>
        <p:grpSpPr bwMode="auto">
          <a:xfrm>
            <a:off x="9042401" y="4916489"/>
            <a:ext cx="1330325" cy="1025525"/>
            <a:chOff x="4736" y="3097"/>
            <a:chExt cx="838" cy="646"/>
          </a:xfrm>
        </p:grpSpPr>
        <p:sp>
          <p:nvSpPr>
            <p:cNvPr id="18585" name="Text Box 588"/>
            <p:cNvSpPr txBox="1">
              <a:spLocks noChangeArrowheads="1"/>
            </p:cNvSpPr>
            <p:nvPr/>
          </p:nvSpPr>
          <p:spPr bwMode="auto">
            <a:xfrm>
              <a:off x="5105" y="3334"/>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12</a:t>
              </a:r>
            </a:p>
          </p:txBody>
        </p:sp>
        <p:sp>
          <p:nvSpPr>
            <p:cNvPr id="18586" name="Text Box 589"/>
            <p:cNvSpPr txBox="1">
              <a:spLocks noChangeArrowheads="1"/>
            </p:cNvSpPr>
            <p:nvPr/>
          </p:nvSpPr>
          <p:spPr bwMode="auto">
            <a:xfrm>
              <a:off x="5339" y="3334"/>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13</a:t>
              </a:r>
            </a:p>
          </p:txBody>
        </p:sp>
        <p:cxnSp>
          <p:nvCxnSpPr>
            <p:cNvPr id="18587" name="AutoShape 592"/>
            <p:cNvCxnSpPr>
              <a:cxnSpLocks noChangeShapeType="1"/>
              <a:stCxn id="18593" idx="3"/>
              <a:endCxn id="18585" idx="1"/>
            </p:cNvCxnSpPr>
            <p:nvPr/>
          </p:nvCxnSpPr>
          <p:spPr bwMode="auto">
            <a:xfrm>
              <a:off x="4740" y="3097"/>
              <a:ext cx="365" cy="322"/>
            </a:xfrm>
            <a:prstGeom prst="bentConnector3">
              <a:avLst>
                <a:gd name="adj1" fmla="val 50000"/>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588" name="AutoShape 593"/>
            <p:cNvCxnSpPr>
              <a:cxnSpLocks noChangeShapeType="1"/>
              <a:stCxn id="18594" idx="3"/>
              <a:endCxn id="18585" idx="1"/>
            </p:cNvCxnSpPr>
            <p:nvPr/>
          </p:nvCxnSpPr>
          <p:spPr bwMode="auto">
            <a:xfrm>
              <a:off x="4736" y="3322"/>
              <a:ext cx="369" cy="97"/>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8589" name="AutoShape 621"/>
            <p:cNvCxnSpPr>
              <a:cxnSpLocks noChangeShapeType="1"/>
              <a:stCxn id="18590" idx="3"/>
              <a:endCxn id="18585" idx="1"/>
            </p:cNvCxnSpPr>
            <p:nvPr/>
          </p:nvCxnSpPr>
          <p:spPr bwMode="auto">
            <a:xfrm flipV="1">
              <a:off x="4764" y="3419"/>
              <a:ext cx="341" cy="324"/>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grpSp>
      <p:grpSp>
        <p:nvGrpSpPr>
          <p:cNvPr id="16" name="Gruppieren 210"/>
          <p:cNvGrpSpPr>
            <a:grpSpLocks/>
          </p:cNvGrpSpPr>
          <p:nvPr/>
        </p:nvGrpSpPr>
        <p:grpSpPr bwMode="auto">
          <a:xfrm>
            <a:off x="2149476" y="860426"/>
            <a:ext cx="5840413" cy="284163"/>
            <a:chOff x="625475" y="860425"/>
            <a:chExt cx="5840413" cy="284163"/>
          </a:xfrm>
        </p:grpSpPr>
        <p:grpSp>
          <p:nvGrpSpPr>
            <p:cNvPr id="18572" name="Group 15"/>
            <p:cNvGrpSpPr>
              <a:grpSpLocks/>
            </p:cNvGrpSpPr>
            <p:nvPr/>
          </p:nvGrpSpPr>
          <p:grpSpPr bwMode="auto">
            <a:xfrm>
              <a:off x="4975225" y="860429"/>
              <a:ext cx="744538" cy="268288"/>
              <a:chOff x="862" y="1300"/>
              <a:chExt cx="469" cy="169"/>
            </a:xfrm>
          </p:grpSpPr>
          <p:sp>
            <p:nvSpPr>
              <p:cNvPr id="18583" name="Text Box 16"/>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7</a:t>
                </a:r>
              </a:p>
            </p:txBody>
          </p:sp>
          <p:sp>
            <p:nvSpPr>
              <p:cNvPr id="18584" name="Text Box 17"/>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grpSp>
        <p:grpSp>
          <p:nvGrpSpPr>
            <p:cNvPr id="18573" name="Group 19"/>
            <p:cNvGrpSpPr>
              <a:grpSpLocks/>
            </p:cNvGrpSpPr>
            <p:nvPr/>
          </p:nvGrpSpPr>
          <p:grpSpPr bwMode="auto">
            <a:xfrm>
              <a:off x="5721350" y="862017"/>
              <a:ext cx="744538" cy="268288"/>
              <a:chOff x="862" y="1300"/>
              <a:chExt cx="469" cy="169"/>
            </a:xfrm>
          </p:grpSpPr>
          <p:sp>
            <p:nvSpPr>
              <p:cNvPr id="18581" name="Text Box 20"/>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582" name="Text Box 21"/>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sp>
          <p:nvSpPr>
            <p:cNvPr id="18574" name="Text Box 12"/>
            <p:cNvSpPr txBox="1">
              <a:spLocks noChangeArrowheads="1"/>
            </p:cNvSpPr>
            <p:nvPr/>
          </p:nvSpPr>
          <p:spPr bwMode="auto">
            <a:xfrm>
              <a:off x="4232275" y="860425"/>
              <a:ext cx="373063" cy="268032"/>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5</a:t>
              </a:r>
            </a:p>
          </p:txBody>
        </p:sp>
        <p:sp>
          <p:nvSpPr>
            <p:cNvPr id="18575" name="Text Box 13"/>
            <p:cNvSpPr txBox="1">
              <a:spLocks noChangeArrowheads="1"/>
            </p:cNvSpPr>
            <p:nvPr/>
          </p:nvSpPr>
          <p:spPr bwMode="auto">
            <a:xfrm>
              <a:off x="4603750" y="860425"/>
              <a:ext cx="373063" cy="268032"/>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6</a:t>
              </a:r>
            </a:p>
          </p:txBody>
        </p:sp>
        <p:grpSp>
          <p:nvGrpSpPr>
            <p:cNvPr id="18576" name="Group 628"/>
            <p:cNvGrpSpPr>
              <a:grpSpLocks/>
            </p:cNvGrpSpPr>
            <p:nvPr/>
          </p:nvGrpSpPr>
          <p:grpSpPr bwMode="auto">
            <a:xfrm>
              <a:off x="625475" y="876300"/>
              <a:ext cx="2862263" cy="244475"/>
              <a:chOff x="450" y="552"/>
              <a:chExt cx="1803" cy="154"/>
            </a:xfrm>
          </p:grpSpPr>
          <p:sp>
            <p:nvSpPr>
              <p:cNvPr id="18579" name="Text Box 313"/>
              <p:cNvSpPr txBox="1">
                <a:spLocks noChangeArrowheads="1"/>
              </p:cNvSpPr>
              <p:nvPr/>
            </p:nvSpPr>
            <p:spPr bwMode="auto">
              <a:xfrm>
                <a:off x="2120" y="552"/>
                <a:ext cx="1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580" name="Text Box 314"/>
              <p:cNvSpPr txBox="1">
                <a:spLocks noChangeArrowheads="1"/>
              </p:cNvSpPr>
              <p:nvPr/>
            </p:nvSpPr>
            <p:spPr bwMode="auto">
              <a:xfrm>
                <a:off x="450" y="566"/>
                <a:ext cx="165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solidFill>
                      <a:srgbClr val="0070C0"/>
                    </a:solidFill>
                    <a:latin typeface="Arial Unicode MS" panose="020B0604020202020204" pitchFamily="34" charset="-128"/>
                  </a:rPr>
                  <a:t>Pflicht- oder Wahlpflichtfremdsprache</a:t>
                </a:r>
              </a:p>
            </p:txBody>
          </p:sp>
        </p:grpSp>
        <p:sp>
          <p:nvSpPr>
            <p:cNvPr id="18577" name="Text Box 12"/>
            <p:cNvSpPr txBox="1">
              <a:spLocks noChangeArrowheads="1"/>
            </p:cNvSpPr>
            <p:nvPr/>
          </p:nvSpPr>
          <p:spPr bwMode="auto">
            <a:xfrm>
              <a:off x="3487738" y="860425"/>
              <a:ext cx="373062" cy="284163"/>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700">
                  <a:solidFill>
                    <a:srgbClr val="00B0F0"/>
                  </a:solidFill>
                  <a:latin typeface="Arial Unicode MS" panose="020B0604020202020204" pitchFamily="34" charset="-128"/>
                </a:rPr>
                <a:t>3</a:t>
              </a:r>
            </a:p>
          </p:txBody>
        </p:sp>
        <p:sp>
          <p:nvSpPr>
            <p:cNvPr id="18578" name="Text Box 13"/>
            <p:cNvSpPr txBox="1">
              <a:spLocks noChangeArrowheads="1"/>
            </p:cNvSpPr>
            <p:nvPr/>
          </p:nvSpPr>
          <p:spPr bwMode="auto">
            <a:xfrm>
              <a:off x="3859213" y="860425"/>
              <a:ext cx="373062" cy="284163"/>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700">
                  <a:solidFill>
                    <a:srgbClr val="00B0F0"/>
                  </a:solidFill>
                  <a:latin typeface="Arial Unicode MS" panose="020B0604020202020204" pitchFamily="34" charset="-128"/>
                </a:rPr>
                <a:t>4</a:t>
              </a:r>
            </a:p>
          </p:txBody>
        </p:sp>
      </p:grpSp>
      <p:grpSp>
        <p:nvGrpSpPr>
          <p:cNvPr id="20" name="Gruppieren 275"/>
          <p:cNvGrpSpPr>
            <a:grpSpLocks/>
          </p:cNvGrpSpPr>
          <p:nvPr/>
        </p:nvGrpSpPr>
        <p:grpSpPr bwMode="auto">
          <a:xfrm>
            <a:off x="3032125" y="1573218"/>
            <a:ext cx="4972050" cy="268321"/>
            <a:chOff x="1508125" y="1572732"/>
            <a:chExt cx="4972050" cy="268772"/>
          </a:xfrm>
        </p:grpSpPr>
        <p:grpSp>
          <p:nvGrpSpPr>
            <p:cNvPr id="18564" name="Group 645"/>
            <p:cNvGrpSpPr>
              <a:grpSpLocks/>
            </p:cNvGrpSpPr>
            <p:nvPr/>
          </p:nvGrpSpPr>
          <p:grpSpPr bwMode="auto">
            <a:xfrm>
              <a:off x="1508125" y="1573216"/>
              <a:ext cx="4972050" cy="268288"/>
              <a:chOff x="950" y="991"/>
              <a:chExt cx="3132" cy="169"/>
            </a:xfrm>
          </p:grpSpPr>
          <p:grpSp>
            <p:nvGrpSpPr>
              <p:cNvPr id="18566" name="Group 635"/>
              <p:cNvGrpSpPr>
                <a:grpSpLocks/>
              </p:cNvGrpSpPr>
              <p:nvPr/>
            </p:nvGrpSpPr>
            <p:grpSpPr bwMode="auto">
              <a:xfrm>
                <a:off x="950" y="1000"/>
                <a:ext cx="2175" cy="154"/>
                <a:chOff x="952" y="1026"/>
                <a:chExt cx="2175" cy="154"/>
              </a:xfrm>
            </p:grpSpPr>
            <p:sp>
              <p:nvSpPr>
                <p:cNvPr id="18570" name="Text Box 316"/>
                <p:cNvSpPr txBox="1">
                  <a:spLocks noChangeArrowheads="1"/>
                </p:cNvSpPr>
                <p:nvPr/>
              </p:nvSpPr>
              <p:spPr bwMode="auto">
                <a:xfrm>
                  <a:off x="3025" y="1026"/>
                  <a:ext cx="10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571" name="Text Box 317"/>
                <p:cNvSpPr txBox="1">
                  <a:spLocks noChangeArrowheads="1"/>
                </p:cNvSpPr>
                <p:nvPr/>
              </p:nvSpPr>
              <p:spPr bwMode="auto">
                <a:xfrm>
                  <a:off x="952" y="1026"/>
                  <a:ext cx="204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dirty="0">
                      <a:solidFill>
                        <a:srgbClr val="0070C0"/>
                      </a:solidFill>
                      <a:latin typeface="Arial Unicode MS" panose="020B0604020202020204" pitchFamily="34" charset="-128"/>
                    </a:rPr>
                    <a:t>(Pflicht- oder Wahlpflichtfremdsprache) </a:t>
                  </a:r>
                  <a:endParaRPr lang="de-DE" altLang="de-DE" sz="1200" baseline="30000" dirty="0">
                    <a:latin typeface="Arial Unicode MS" panose="020B0604020202020204" pitchFamily="34" charset="-128"/>
                  </a:endParaRPr>
                </a:p>
              </p:txBody>
            </p:sp>
          </p:grpSp>
          <p:grpSp>
            <p:nvGrpSpPr>
              <p:cNvPr id="18567" name="Group 326"/>
              <p:cNvGrpSpPr>
                <a:grpSpLocks/>
              </p:cNvGrpSpPr>
              <p:nvPr/>
            </p:nvGrpSpPr>
            <p:grpSpPr bwMode="auto">
              <a:xfrm>
                <a:off x="3613" y="991"/>
                <a:ext cx="469" cy="169"/>
                <a:chOff x="3733" y="945"/>
                <a:chExt cx="469" cy="169"/>
              </a:xfrm>
            </p:grpSpPr>
            <p:sp>
              <p:nvSpPr>
                <p:cNvPr id="18568" name="Text Box 324"/>
                <p:cNvSpPr txBox="1">
                  <a:spLocks noChangeArrowheads="1"/>
                </p:cNvSpPr>
                <p:nvPr/>
              </p:nvSpPr>
              <p:spPr bwMode="auto">
                <a:xfrm>
                  <a:off x="3733" y="945"/>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569" name="Text Box 325"/>
                <p:cNvSpPr txBox="1">
                  <a:spLocks noChangeArrowheads="1"/>
                </p:cNvSpPr>
                <p:nvPr/>
              </p:nvSpPr>
              <p:spPr bwMode="auto">
                <a:xfrm>
                  <a:off x="3967" y="945"/>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grpSp>
        <p:sp>
          <p:nvSpPr>
            <p:cNvPr id="18565" name="Text Box 774"/>
            <p:cNvSpPr txBox="1">
              <a:spLocks noChangeArrowheads="1"/>
            </p:cNvSpPr>
            <p:nvPr/>
          </p:nvSpPr>
          <p:spPr bwMode="auto">
            <a:xfrm>
              <a:off x="5367926" y="1572732"/>
              <a:ext cx="373063" cy="268483"/>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grpSp>
      <p:grpSp>
        <p:nvGrpSpPr>
          <p:cNvPr id="24" name="Gruppieren 276"/>
          <p:cNvGrpSpPr>
            <a:grpSpLocks/>
          </p:cNvGrpSpPr>
          <p:nvPr/>
        </p:nvGrpSpPr>
        <p:grpSpPr bwMode="auto">
          <a:xfrm>
            <a:off x="3381375" y="1919289"/>
            <a:ext cx="4629150" cy="268932"/>
            <a:chOff x="1857375" y="1919288"/>
            <a:chExt cx="4629149" cy="268287"/>
          </a:xfrm>
        </p:grpSpPr>
        <p:grpSp>
          <p:nvGrpSpPr>
            <p:cNvPr id="18556" name="Group 646"/>
            <p:cNvGrpSpPr>
              <a:grpSpLocks/>
            </p:cNvGrpSpPr>
            <p:nvPr/>
          </p:nvGrpSpPr>
          <p:grpSpPr bwMode="auto">
            <a:xfrm>
              <a:off x="1857375" y="1919288"/>
              <a:ext cx="4629149" cy="266700"/>
              <a:chOff x="1170" y="1209"/>
              <a:chExt cx="2916" cy="168"/>
            </a:xfrm>
          </p:grpSpPr>
          <p:grpSp>
            <p:nvGrpSpPr>
              <p:cNvPr id="18558" name="Group 318"/>
              <p:cNvGrpSpPr>
                <a:grpSpLocks/>
              </p:cNvGrpSpPr>
              <p:nvPr/>
            </p:nvGrpSpPr>
            <p:grpSpPr bwMode="auto">
              <a:xfrm>
                <a:off x="1170" y="1221"/>
                <a:ext cx="1994" cy="154"/>
                <a:chOff x="1131" y="822"/>
                <a:chExt cx="1994" cy="154"/>
              </a:xfrm>
            </p:grpSpPr>
            <p:sp>
              <p:nvSpPr>
                <p:cNvPr id="18562" name="Text Box 319"/>
                <p:cNvSpPr txBox="1">
                  <a:spLocks noChangeArrowheads="1"/>
                </p:cNvSpPr>
                <p:nvPr/>
              </p:nvSpPr>
              <p:spPr bwMode="auto">
                <a:xfrm>
                  <a:off x="2992" y="822"/>
                  <a:ext cx="1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563" name="Text Box 320"/>
                <p:cNvSpPr txBox="1">
                  <a:spLocks noChangeArrowheads="1"/>
                </p:cNvSpPr>
                <p:nvPr/>
              </p:nvSpPr>
              <p:spPr bwMode="auto">
                <a:xfrm>
                  <a:off x="1131" y="829"/>
                  <a:ext cx="182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dirty="0">
                      <a:latin typeface="Arial Unicode MS" panose="020B0604020202020204" pitchFamily="34" charset="-128"/>
                    </a:rPr>
                    <a:t>(Wahlfremdsprache)</a:t>
                  </a:r>
                  <a:r>
                    <a:rPr lang="de-DE" altLang="de-DE" sz="1200" baseline="30000" dirty="0">
                      <a:latin typeface="Arial Unicode MS" panose="020B0604020202020204" pitchFamily="34" charset="-128"/>
                    </a:rPr>
                    <a:t>  </a:t>
                  </a:r>
                  <a:endParaRPr lang="de-DE" altLang="de-DE" sz="1200" dirty="0">
                    <a:latin typeface="Arial Unicode MS" panose="020B0604020202020204" pitchFamily="34" charset="-128"/>
                  </a:endParaRPr>
                </a:p>
              </p:txBody>
            </p:sp>
          </p:grpSp>
          <p:grpSp>
            <p:nvGrpSpPr>
              <p:cNvPr id="18559" name="Group 327"/>
              <p:cNvGrpSpPr>
                <a:grpSpLocks/>
              </p:cNvGrpSpPr>
              <p:nvPr/>
            </p:nvGrpSpPr>
            <p:grpSpPr bwMode="auto">
              <a:xfrm>
                <a:off x="3617" y="1209"/>
                <a:ext cx="469" cy="168"/>
                <a:chOff x="3733" y="945"/>
                <a:chExt cx="469" cy="168"/>
              </a:xfrm>
            </p:grpSpPr>
            <p:sp>
              <p:nvSpPr>
                <p:cNvPr id="18560" name="Text Box 328"/>
                <p:cNvSpPr txBox="1">
                  <a:spLocks noChangeArrowheads="1"/>
                </p:cNvSpPr>
                <p:nvPr/>
              </p:nvSpPr>
              <p:spPr bwMode="auto">
                <a:xfrm>
                  <a:off x="3733" y="945"/>
                  <a:ext cx="235" cy="168"/>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561" name="Text Box 329"/>
                <p:cNvSpPr txBox="1">
                  <a:spLocks noChangeArrowheads="1"/>
                </p:cNvSpPr>
                <p:nvPr/>
              </p:nvSpPr>
              <p:spPr bwMode="auto">
                <a:xfrm>
                  <a:off x="3967" y="945"/>
                  <a:ext cx="235" cy="168"/>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grpSp>
        <p:sp>
          <p:nvSpPr>
            <p:cNvPr id="18557" name="Text Box 774"/>
            <p:cNvSpPr txBox="1">
              <a:spLocks noChangeArrowheads="1"/>
            </p:cNvSpPr>
            <p:nvPr/>
          </p:nvSpPr>
          <p:spPr bwMode="auto">
            <a:xfrm>
              <a:off x="5373824" y="1920186"/>
              <a:ext cx="373063" cy="26738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grpSp>
      <p:grpSp>
        <p:nvGrpSpPr>
          <p:cNvPr id="28" name="Gruppieren 278"/>
          <p:cNvGrpSpPr>
            <a:grpSpLocks/>
          </p:cNvGrpSpPr>
          <p:nvPr/>
        </p:nvGrpSpPr>
        <p:grpSpPr bwMode="auto">
          <a:xfrm>
            <a:off x="2162175" y="4427538"/>
            <a:ext cx="5861050" cy="1328736"/>
            <a:chOff x="638175" y="4427538"/>
            <a:chExt cx="5861050" cy="1328736"/>
          </a:xfrm>
        </p:grpSpPr>
        <p:grpSp>
          <p:nvGrpSpPr>
            <p:cNvPr id="18506" name="Gruppieren 262"/>
            <p:cNvGrpSpPr>
              <a:grpSpLocks/>
            </p:cNvGrpSpPr>
            <p:nvPr/>
          </p:nvGrpSpPr>
          <p:grpSpPr bwMode="auto">
            <a:xfrm>
              <a:off x="638175" y="4427538"/>
              <a:ext cx="5861050" cy="1328736"/>
              <a:chOff x="638175" y="4427538"/>
              <a:chExt cx="5861050" cy="1328736"/>
            </a:xfrm>
          </p:grpSpPr>
          <p:grpSp>
            <p:nvGrpSpPr>
              <p:cNvPr id="18510" name="Group 804"/>
              <p:cNvGrpSpPr>
                <a:grpSpLocks/>
              </p:cNvGrpSpPr>
              <p:nvPr/>
            </p:nvGrpSpPr>
            <p:grpSpPr bwMode="auto">
              <a:xfrm>
                <a:off x="638175" y="4429124"/>
                <a:ext cx="5861050" cy="1327150"/>
                <a:chOff x="530" y="1582"/>
                <a:chExt cx="3692" cy="836"/>
              </a:xfrm>
            </p:grpSpPr>
            <p:grpSp>
              <p:nvGrpSpPr>
                <p:cNvPr id="18513" name="Group 805"/>
                <p:cNvGrpSpPr>
                  <a:grpSpLocks/>
                </p:cNvGrpSpPr>
                <p:nvPr/>
              </p:nvGrpSpPr>
              <p:grpSpPr bwMode="auto">
                <a:xfrm>
                  <a:off x="530" y="1582"/>
                  <a:ext cx="3679" cy="170"/>
                  <a:chOff x="394" y="542"/>
                  <a:chExt cx="3679" cy="170"/>
                </a:xfrm>
              </p:grpSpPr>
              <p:grpSp>
                <p:nvGrpSpPr>
                  <p:cNvPr id="18541" name="Group 806"/>
                  <p:cNvGrpSpPr>
                    <a:grpSpLocks/>
                  </p:cNvGrpSpPr>
                  <p:nvPr/>
                </p:nvGrpSpPr>
                <p:grpSpPr bwMode="auto">
                  <a:xfrm>
                    <a:off x="3134" y="542"/>
                    <a:ext cx="469" cy="169"/>
                    <a:chOff x="862" y="1300"/>
                    <a:chExt cx="469" cy="169"/>
                  </a:xfrm>
                </p:grpSpPr>
                <p:sp>
                  <p:nvSpPr>
                    <p:cNvPr id="18554" name="Text Box 807"/>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7</a:t>
                      </a:r>
                    </a:p>
                  </p:txBody>
                </p:sp>
                <p:sp>
                  <p:nvSpPr>
                    <p:cNvPr id="18555" name="Text Box 808"/>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grpSp>
              <p:grpSp>
                <p:nvGrpSpPr>
                  <p:cNvPr id="18542" name="Group 809"/>
                  <p:cNvGrpSpPr>
                    <a:grpSpLocks/>
                  </p:cNvGrpSpPr>
                  <p:nvPr/>
                </p:nvGrpSpPr>
                <p:grpSpPr bwMode="auto">
                  <a:xfrm>
                    <a:off x="3604" y="543"/>
                    <a:ext cx="469" cy="169"/>
                    <a:chOff x="862" y="1300"/>
                    <a:chExt cx="469" cy="169"/>
                  </a:xfrm>
                </p:grpSpPr>
                <p:sp>
                  <p:nvSpPr>
                    <p:cNvPr id="18552" name="Text Box 810"/>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553" name="Text Box 811"/>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grpSp>
                <p:nvGrpSpPr>
                  <p:cNvPr id="18543" name="Group 812"/>
                  <p:cNvGrpSpPr>
                    <a:grpSpLocks/>
                  </p:cNvGrpSpPr>
                  <p:nvPr/>
                </p:nvGrpSpPr>
                <p:grpSpPr bwMode="auto">
                  <a:xfrm>
                    <a:off x="2666" y="542"/>
                    <a:ext cx="469" cy="169"/>
                    <a:chOff x="862" y="1300"/>
                    <a:chExt cx="469" cy="169"/>
                  </a:xfrm>
                </p:grpSpPr>
                <p:sp>
                  <p:nvSpPr>
                    <p:cNvPr id="18550" name="Text Box 813"/>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5</a:t>
                      </a:r>
                    </a:p>
                  </p:txBody>
                </p:sp>
                <p:sp>
                  <p:nvSpPr>
                    <p:cNvPr id="18551" name="Text Box 814"/>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6</a:t>
                      </a:r>
                    </a:p>
                  </p:txBody>
                </p:sp>
              </p:grpSp>
              <p:grpSp>
                <p:nvGrpSpPr>
                  <p:cNvPr id="18544" name="Group 815"/>
                  <p:cNvGrpSpPr>
                    <a:grpSpLocks/>
                  </p:cNvGrpSpPr>
                  <p:nvPr/>
                </p:nvGrpSpPr>
                <p:grpSpPr bwMode="auto">
                  <a:xfrm>
                    <a:off x="394" y="552"/>
                    <a:ext cx="1803" cy="154"/>
                    <a:chOff x="450" y="552"/>
                    <a:chExt cx="1803" cy="154"/>
                  </a:xfrm>
                </p:grpSpPr>
                <p:sp>
                  <p:nvSpPr>
                    <p:cNvPr id="18548" name="Text Box 816"/>
                    <p:cNvSpPr txBox="1">
                      <a:spLocks noChangeArrowheads="1"/>
                    </p:cNvSpPr>
                    <p:nvPr/>
                  </p:nvSpPr>
                  <p:spPr bwMode="auto">
                    <a:xfrm>
                      <a:off x="2120" y="552"/>
                      <a:ext cx="1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549" name="Text Box 817"/>
                    <p:cNvSpPr txBox="1">
                      <a:spLocks noChangeArrowheads="1"/>
                    </p:cNvSpPr>
                    <p:nvPr/>
                  </p:nvSpPr>
                  <p:spPr bwMode="auto">
                    <a:xfrm>
                      <a:off x="450" y="566"/>
                      <a:ext cx="165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solidFill>
                            <a:srgbClr val="0070C0"/>
                          </a:solidFill>
                          <a:latin typeface="Arial Unicode MS" panose="020B0604020202020204" pitchFamily="34" charset="-128"/>
                        </a:rPr>
                        <a:t>Pflicht- oder Wahlpflichtfremdsprache</a:t>
                      </a:r>
                    </a:p>
                  </p:txBody>
                </p:sp>
              </p:grpSp>
              <p:grpSp>
                <p:nvGrpSpPr>
                  <p:cNvPr id="18545" name="Group 818"/>
                  <p:cNvGrpSpPr>
                    <a:grpSpLocks/>
                  </p:cNvGrpSpPr>
                  <p:nvPr/>
                </p:nvGrpSpPr>
                <p:grpSpPr bwMode="auto">
                  <a:xfrm>
                    <a:off x="2198" y="542"/>
                    <a:ext cx="469" cy="169"/>
                    <a:chOff x="862" y="1300"/>
                    <a:chExt cx="469" cy="169"/>
                  </a:xfrm>
                </p:grpSpPr>
                <p:sp>
                  <p:nvSpPr>
                    <p:cNvPr id="18546" name="Text Box 819"/>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600">
                        <a:latin typeface="Arial Unicode MS" panose="020B0604020202020204" pitchFamily="34" charset="-128"/>
                      </a:endParaRPr>
                    </a:p>
                  </p:txBody>
                </p:sp>
                <p:sp>
                  <p:nvSpPr>
                    <p:cNvPr id="18547" name="Text Box 820"/>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600">
                        <a:latin typeface="Arial Unicode MS" panose="020B0604020202020204" pitchFamily="34" charset="-128"/>
                      </a:endParaRPr>
                    </a:p>
                  </p:txBody>
                </p:sp>
              </p:grpSp>
            </p:grpSp>
            <p:grpSp>
              <p:nvGrpSpPr>
                <p:cNvPr id="18514" name="Group 821"/>
                <p:cNvGrpSpPr>
                  <a:grpSpLocks/>
                </p:cNvGrpSpPr>
                <p:nvPr/>
              </p:nvGrpSpPr>
              <p:grpSpPr bwMode="auto">
                <a:xfrm>
                  <a:off x="1086" y="1802"/>
                  <a:ext cx="3128" cy="170"/>
                  <a:chOff x="950" y="762"/>
                  <a:chExt cx="3128" cy="170"/>
                </a:xfrm>
              </p:grpSpPr>
              <p:grpSp>
                <p:nvGrpSpPr>
                  <p:cNvPr id="18533" name="Group 822"/>
                  <p:cNvGrpSpPr>
                    <a:grpSpLocks/>
                  </p:cNvGrpSpPr>
                  <p:nvPr/>
                </p:nvGrpSpPr>
                <p:grpSpPr bwMode="auto">
                  <a:xfrm>
                    <a:off x="3139" y="762"/>
                    <a:ext cx="939" cy="170"/>
                    <a:chOff x="3127" y="808"/>
                    <a:chExt cx="939" cy="170"/>
                  </a:xfrm>
                </p:grpSpPr>
                <p:sp>
                  <p:nvSpPr>
                    <p:cNvPr id="18537" name="Text Box 823"/>
                    <p:cNvSpPr txBox="1">
                      <a:spLocks noChangeArrowheads="1"/>
                    </p:cNvSpPr>
                    <p:nvPr/>
                  </p:nvSpPr>
                  <p:spPr bwMode="auto">
                    <a:xfrm>
                      <a:off x="3127" y="808"/>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7</a:t>
                      </a:r>
                    </a:p>
                  </p:txBody>
                </p:sp>
                <p:sp>
                  <p:nvSpPr>
                    <p:cNvPr id="18538" name="Text Box 824"/>
                    <p:cNvSpPr txBox="1">
                      <a:spLocks noChangeArrowheads="1"/>
                    </p:cNvSpPr>
                    <p:nvPr/>
                  </p:nvSpPr>
                  <p:spPr bwMode="auto">
                    <a:xfrm>
                      <a:off x="3361" y="808"/>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sp>
                  <p:nvSpPr>
                    <p:cNvPr id="18539" name="Text Box 825"/>
                    <p:cNvSpPr txBox="1">
                      <a:spLocks noChangeArrowheads="1"/>
                    </p:cNvSpPr>
                    <p:nvPr/>
                  </p:nvSpPr>
                  <p:spPr bwMode="auto">
                    <a:xfrm>
                      <a:off x="3597" y="809"/>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540" name="Text Box 826"/>
                    <p:cNvSpPr txBox="1">
                      <a:spLocks noChangeArrowheads="1"/>
                    </p:cNvSpPr>
                    <p:nvPr/>
                  </p:nvSpPr>
                  <p:spPr bwMode="auto">
                    <a:xfrm>
                      <a:off x="3831" y="809"/>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grpSp>
                <p:nvGrpSpPr>
                  <p:cNvPr id="18534" name="Group 827"/>
                  <p:cNvGrpSpPr>
                    <a:grpSpLocks/>
                  </p:cNvGrpSpPr>
                  <p:nvPr/>
                </p:nvGrpSpPr>
                <p:grpSpPr bwMode="auto">
                  <a:xfrm>
                    <a:off x="950" y="774"/>
                    <a:ext cx="1955" cy="154"/>
                    <a:chOff x="1170" y="822"/>
                    <a:chExt cx="1955" cy="154"/>
                  </a:xfrm>
                </p:grpSpPr>
                <p:sp>
                  <p:nvSpPr>
                    <p:cNvPr id="18535" name="Text Box 828"/>
                    <p:cNvSpPr txBox="1">
                      <a:spLocks noChangeArrowheads="1"/>
                    </p:cNvSpPr>
                    <p:nvPr/>
                  </p:nvSpPr>
                  <p:spPr bwMode="auto">
                    <a:xfrm>
                      <a:off x="2992" y="822"/>
                      <a:ext cx="1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536" name="Text Box 829"/>
                    <p:cNvSpPr txBox="1">
                      <a:spLocks noChangeArrowheads="1"/>
                    </p:cNvSpPr>
                    <p:nvPr/>
                  </p:nvSpPr>
                  <p:spPr bwMode="auto">
                    <a:xfrm>
                      <a:off x="1170" y="836"/>
                      <a:ext cx="182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solidFill>
                            <a:srgbClr val="0070C0"/>
                          </a:solidFill>
                          <a:latin typeface="Arial Unicode MS" panose="020B0604020202020204" pitchFamily="34" charset="-128"/>
                        </a:rPr>
                        <a:t>Pflicht- oder Wahlpflichtfremdsprache</a:t>
                      </a:r>
                    </a:p>
                  </p:txBody>
                </p:sp>
              </p:grpSp>
            </p:grpSp>
            <p:grpSp>
              <p:nvGrpSpPr>
                <p:cNvPr id="18515" name="Group 831"/>
                <p:cNvGrpSpPr>
                  <a:grpSpLocks/>
                </p:cNvGrpSpPr>
                <p:nvPr/>
              </p:nvGrpSpPr>
              <p:grpSpPr bwMode="auto">
                <a:xfrm>
                  <a:off x="1086" y="2030"/>
                  <a:ext cx="3132" cy="170"/>
                  <a:chOff x="950" y="990"/>
                  <a:chExt cx="3132" cy="170"/>
                </a:xfrm>
              </p:grpSpPr>
              <p:grpSp>
                <p:nvGrpSpPr>
                  <p:cNvPr id="18525" name="Group 832"/>
                  <p:cNvGrpSpPr>
                    <a:grpSpLocks/>
                  </p:cNvGrpSpPr>
                  <p:nvPr/>
                </p:nvGrpSpPr>
                <p:grpSpPr bwMode="auto">
                  <a:xfrm>
                    <a:off x="950" y="991"/>
                    <a:ext cx="3132" cy="169"/>
                    <a:chOff x="950" y="991"/>
                    <a:chExt cx="3132" cy="169"/>
                  </a:xfrm>
                </p:grpSpPr>
                <p:grpSp>
                  <p:nvGrpSpPr>
                    <p:cNvPr id="18527" name="Group 833"/>
                    <p:cNvGrpSpPr>
                      <a:grpSpLocks/>
                    </p:cNvGrpSpPr>
                    <p:nvPr/>
                  </p:nvGrpSpPr>
                  <p:grpSpPr bwMode="auto">
                    <a:xfrm>
                      <a:off x="950" y="1000"/>
                      <a:ext cx="2175" cy="154"/>
                      <a:chOff x="952" y="1026"/>
                      <a:chExt cx="2175" cy="154"/>
                    </a:xfrm>
                  </p:grpSpPr>
                  <p:sp>
                    <p:nvSpPr>
                      <p:cNvPr id="18531" name="Text Box 834"/>
                      <p:cNvSpPr txBox="1">
                        <a:spLocks noChangeArrowheads="1"/>
                      </p:cNvSpPr>
                      <p:nvPr/>
                    </p:nvSpPr>
                    <p:spPr bwMode="auto">
                      <a:xfrm>
                        <a:off x="3025" y="1026"/>
                        <a:ext cx="10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532" name="Text Box 835"/>
                      <p:cNvSpPr txBox="1">
                        <a:spLocks noChangeArrowheads="1"/>
                      </p:cNvSpPr>
                      <p:nvPr/>
                    </p:nvSpPr>
                    <p:spPr bwMode="auto">
                      <a:xfrm>
                        <a:off x="952" y="1026"/>
                        <a:ext cx="204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dirty="0">
                            <a:solidFill>
                              <a:srgbClr val="0070C0"/>
                            </a:solidFill>
                            <a:latin typeface="Arial Unicode MS" panose="020B0604020202020204" pitchFamily="34" charset="-128"/>
                          </a:rPr>
                          <a:t>(Pflicht- oder Wahlpflichtfremdsprache) </a:t>
                        </a:r>
                        <a:endParaRPr lang="de-DE" altLang="de-DE" sz="1200" baseline="30000" dirty="0">
                          <a:latin typeface="Arial Unicode MS" panose="020B0604020202020204" pitchFamily="34" charset="-128"/>
                        </a:endParaRPr>
                      </a:p>
                    </p:txBody>
                  </p:sp>
                </p:grpSp>
                <p:grpSp>
                  <p:nvGrpSpPr>
                    <p:cNvPr id="18528" name="Group 836"/>
                    <p:cNvGrpSpPr>
                      <a:grpSpLocks/>
                    </p:cNvGrpSpPr>
                    <p:nvPr/>
                  </p:nvGrpSpPr>
                  <p:grpSpPr bwMode="auto">
                    <a:xfrm>
                      <a:off x="3613" y="991"/>
                      <a:ext cx="469" cy="169"/>
                      <a:chOff x="3733" y="945"/>
                      <a:chExt cx="469" cy="169"/>
                    </a:xfrm>
                  </p:grpSpPr>
                  <p:sp>
                    <p:nvSpPr>
                      <p:cNvPr id="18529" name="Text Box 837"/>
                      <p:cNvSpPr txBox="1">
                        <a:spLocks noChangeArrowheads="1"/>
                      </p:cNvSpPr>
                      <p:nvPr/>
                    </p:nvSpPr>
                    <p:spPr bwMode="auto">
                      <a:xfrm>
                        <a:off x="3733" y="945"/>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530" name="Text Box 838"/>
                      <p:cNvSpPr txBox="1">
                        <a:spLocks noChangeArrowheads="1"/>
                      </p:cNvSpPr>
                      <p:nvPr/>
                    </p:nvSpPr>
                    <p:spPr bwMode="auto">
                      <a:xfrm>
                        <a:off x="3967" y="945"/>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grpSp>
              <p:sp>
                <p:nvSpPr>
                  <p:cNvPr id="18526" name="Text Box 841"/>
                  <p:cNvSpPr txBox="1">
                    <a:spLocks noChangeArrowheads="1"/>
                  </p:cNvSpPr>
                  <p:nvPr/>
                </p:nvSpPr>
                <p:spPr bwMode="auto">
                  <a:xfrm>
                    <a:off x="3378" y="99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600">
                      <a:latin typeface="Arial Unicode MS" panose="020B0604020202020204" pitchFamily="34" charset="-128"/>
                    </a:endParaRPr>
                  </a:p>
                </p:txBody>
              </p:sp>
            </p:grpSp>
            <p:grpSp>
              <p:nvGrpSpPr>
                <p:cNvPr id="18516" name="Group 842"/>
                <p:cNvGrpSpPr>
                  <a:grpSpLocks/>
                </p:cNvGrpSpPr>
                <p:nvPr/>
              </p:nvGrpSpPr>
              <p:grpSpPr bwMode="auto">
                <a:xfrm>
                  <a:off x="1306" y="2248"/>
                  <a:ext cx="2916" cy="170"/>
                  <a:chOff x="1170" y="1208"/>
                  <a:chExt cx="2916" cy="170"/>
                </a:xfrm>
              </p:grpSpPr>
              <p:grpSp>
                <p:nvGrpSpPr>
                  <p:cNvPr id="18517" name="Group 843"/>
                  <p:cNvGrpSpPr>
                    <a:grpSpLocks/>
                  </p:cNvGrpSpPr>
                  <p:nvPr/>
                </p:nvGrpSpPr>
                <p:grpSpPr bwMode="auto">
                  <a:xfrm>
                    <a:off x="1170" y="1209"/>
                    <a:ext cx="2916" cy="169"/>
                    <a:chOff x="1170" y="1209"/>
                    <a:chExt cx="2916" cy="169"/>
                  </a:xfrm>
                </p:grpSpPr>
                <p:grpSp>
                  <p:nvGrpSpPr>
                    <p:cNvPr id="18519" name="Group 844"/>
                    <p:cNvGrpSpPr>
                      <a:grpSpLocks/>
                    </p:cNvGrpSpPr>
                    <p:nvPr/>
                  </p:nvGrpSpPr>
                  <p:grpSpPr bwMode="auto">
                    <a:xfrm>
                      <a:off x="1170" y="1221"/>
                      <a:ext cx="1994" cy="154"/>
                      <a:chOff x="1131" y="822"/>
                      <a:chExt cx="1994" cy="154"/>
                    </a:xfrm>
                  </p:grpSpPr>
                  <p:sp>
                    <p:nvSpPr>
                      <p:cNvPr id="18523" name="Text Box 845"/>
                      <p:cNvSpPr txBox="1">
                        <a:spLocks noChangeArrowheads="1"/>
                      </p:cNvSpPr>
                      <p:nvPr/>
                    </p:nvSpPr>
                    <p:spPr bwMode="auto">
                      <a:xfrm>
                        <a:off x="2992" y="822"/>
                        <a:ext cx="1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524" name="Text Box 846"/>
                      <p:cNvSpPr txBox="1">
                        <a:spLocks noChangeArrowheads="1"/>
                      </p:cNvSpPr>
                      <p:nvPr/>
                    </p:nvSpPr>
                    <p:spPr bwMode="auto">
                      <a:xfrm>
                        <a:off x="1131" y="831"/>
                        <a:ext cx="182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latin typeface="Arial Unicode MS" panose="020B0604020202020204" pitchFamily="34" charset="-128"/>
                          </a:rPr>
                          <a:t>(Wahlfremdsprache)</a:t>
                        </a:r>
                        <a:r>
                          <a:rPr lang="de-DE" altLang="de-DE" sz="1200" baseline="30000">
                            <a:latin typeface="Arial Unicode MS" panose="020B0604020202020204" pitchFamily="34" charset="-128"/>
                          </a:rPr>
                          <a:t>  </a:t>
                        </a:r>
                        <a:endParaRPr lang="de-DE" altLang="de-DE" sz="1200">
                          <a:latin typeface="Arial Unicode MS" panose="020B0604020202020204" pitchFamily="34" charset="-128"/>
                        </a:endParaRPr>
                      </a:p>
                    </p:txBody>
                  </p:sp>
                </p:grpSp>
                <p:grpSp>
                  <p:nvGrpSpPr>
                    <p:cNvPr id="18520" name="Group 847"/>
                    <p:cNvGrpSpPr>
                      <a:grpSpLocks/>
                    </p:cNvGrpSpPr>
                    <p:nvPr/>
                  </p:nvGrpSpPr>
                  <p:grpSpPr bwMode="auto">
                    <a:xfrm>
                      <a:off x="3617" y="1209"/>
                      <a:ext cx="469" cy="169"/>
                      <a:chOff x="3733" y="945"/>
                      <a:chExt cx="469" cy="169"/>
                    </a:xfrm>
                  </p:grpSpPr>
                  <p:sp>
                    <p:nvSpPr>
                      <p:cNvPr id="18521" name="Text Box 848"/>
                      <p:cNvSpPr txBox="1">
                        <a:spLocks noChangeArrowheads="1"/>
                      </p:cNvSpPr>
                      <p:nvPr/>
                    </p:nvSpPr>
                    <p:spPr bwMode="auto">
                      <a:xfrm>
                        <a:off x="3733" y="945"/>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522" name="Text Box 849"/>
                      <p:cNvSpPr txBox="1">
                        <a:spLocks noChangeArrowheads="1"/>
                      </p:cNvSpPr>
                      <p:nvPr/>
                    </p:nvSpPr>
                    <p:spPr bwMode="auto">
                      <a:xfrm>
                        <a:off x="3967" y="945"/>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grpSp>
              <p:sp>
                <p:nvSpPr>
                  <p:cNvPr id="18518" name="Text Box 852"/>
                  <p:cNvSpPr txBox="1">
                    <a:spLocks noChangeArrowheads="1"/>
                  </p:cNvSpPr>
                  <p:nvPr/>
                </p:nvSpPr>
                <p:spPr bwMode="auto">
                  <a:xfrm>
                    <a:off x="3382" y="1208"/>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600">
                      <a:latin typeface="Arial Unicode MS" panose="020B0604020202020204" pitchFamily="34" charset="-128"/>
                    </a:endParaRPr>
                  </a:p>
                </p:txBody>
              </p:sp>
            </p:grpSp>
          </p:grpSp>
          <p:sp>
            <p:nvSpPr>
              <p:cNvPr id="18511" name="Text Box 12"/>
              <p:cNvSpPr txBox="1">
                <a:spLocks noChangeArrowheads="1"/>
              </p:cNvSpPr>
              <p:nvPr/>
            </p:nvSpPr>
            <p:spPr bwMode="auto">
              <a:xfrm>
                <a:off x="3498850" y="4427538"/>
                <a:ext cx="373063" cy="284162"/>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700">
                    <a:solidFill>
                      <a:srgbClr val="00B0F0"/>
                    </a:solidFill>
                    <a:latin typeface="Arial Unicode MS" panose="020B0604020202020204" pitchFamily="34" charset="-128"/>
                  </a:rPr>
                  <a:t>3</a:t>
                </a:r>
              </a:p>
            </p:txBody>
          </p:sp>
          <p:sp>
            <p:nvSpPr>
              <p:cNvPr id="18512" name="Text Box 13"/>
              <p:cNvSpPr txBox="1">
                <a:spLocks noChangeArrowheads="1"/>
              </p:cNvSpPr>
              <p:nvPr/>
            </p:nvSpPr>
            <p:spPr bwMode="auto">
              <a:xfrm>
                <a:off x="3870325" y="4427538"/>
                <a:ext cx="373063" cy="284162"/>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700">
                    <a:solidFill>
                      <a:srgbClr val="00B0F0"/>
                    </a:solidFill>
                    <a:latin typeface="Arial Unicode MS" panose="020B0604020202020204" pitchFamily="34" charset="-128"/>
                  </a:rPr>
                  <a:t>4</a:t>
                </a:r>
              </a:p>
            </p:txBody>
          </p:sp>
        </p:grpSp>
        <p:sp>
          <p:nvSpPr>
            <p:cNvPr id="18507" name="Text Box 774"/>
            <p:cNvSpPr txBox="1">
              <a:spLocks noChangeArrowheads="1"/>
            </p:cNvSpPr>
            <p:nvPr/>
          </p:nvSpPr>
          <p:spPr bwMode="auto">
            <a:xfrm>
              <a:off x="5374654" y="5142016"/>
              <a:ext cx="373063" cy="268032"/>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sp>
          <p:nvSpPr>
            <p:cNvPr id="18508" name="Text Box 774"/>
            <p:cNvSpPr txBox="1">
              <a:spLocks noChangeArrowheads="1"/>
            </p:cNvSpPr>
            <p:nvPr/>
          </p:nvSpPr>
          <p:spPr bwMode="auto">
            <a:xfrm>
              <a:off x="5380661" y="5485952"/>
              <a:ext cx="373063" cy="268032"/>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sp>
          <p:nvSpPr>
            <p:cNvPr id="18509" name="Text Box 774"/>
            <p:cNvSpPr txBox="1">
              <a:spLocks noChangeArrowheads="1"/>
            </p:cNvSpPr>
            <p:nvPr/>
          </p:nvSpPr>
          <p:spPr bwMode="auto">
            <a:xfrm>
              <a:off x="4623591" y="4779444"/>
              <a:ext cx="373063" cy="268032"/>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6</a:t>
              </a:r>
            </a:p>
          </p:txBody>
        </p:sp>
      </p:grpSp>
      <p:grpSp>
        <p:nvGrpSpPr>
          <p:cNvPr id="2251" name="Gruppieren 274"/>
          <p:cNvGrpSpPr>
            <a:grpSpLocks/>
          </p:cNvGrpSpPr>
          <p:nvPr/>
        </p:nvGrpSpPr>
        <p:grpSpPr bwMode="auto">
          <a:xfrm>
            <a:off x="3032125" y="1209675"/>
            <a:ext cx="4965700" cy="283420"/>
            <a:chOff x="1508125" y="1209674"/>
            <a:chExt cx="4965701" cy="283421"/>
          </a:xfrm>
        </p:grpSpPr>
        <p:sp>
          <p:nvSpPr>
            <p:cNvPr id="18498" name="Text Box 32"/>
            <p:cNvSpPr txBox="1">
              <a:spLocks noChangeArrowheads="1"/>
            </p:cNvSpPr>
            <p:nvPr/>
          </p:nvSpPr>
          <p:spPr bwMode="auto">
            <a:xfrm>
              <a:off x="4983163" y="1209675"/>
              <a:ext cx="373063" cy="268033"/>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7</a:t>
              </a:r>
            </a:p>
          </p:txBody>
        </p:sp>
        <p:sp>
          <p:nvSpPr>
            <p:cNvPr id="18499" name="Text Box 33"/>
            <p:cNvSpPr txBox="1">
              <a:spLocks noChangeArrowheads="1"/>
            </p:cNvSpPr>
            <p:nvPr/>
          </p:nvSpPr>
          <p:spPr bwMode="auto">
            <a:xfrm>
              <a:off x="5354638" y="1209675"/>
              <a:ext cx="373063" cy="268033"/>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sp>
          <p:nvSpPr>
            <p:cNvPr id="18500" name="Text Box 35"/>
            <p:cNvSpPr txBox="1">
              <a:spLocks noChangeArrowheads="1"/>
            </p:cNvSpPr>
            <p:nvPr/>
          </p:nvSpPr>
          <p:spPr bwMode="auto">
            <a:xfrm>
              <a:off x="5729288" y="1211263"/>
              <a:ext cx="373063" cy="268033"/>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501" name="Text Box 36"/>
            <p:cNvSpPr txBox="1">
              <a:spLocks noChangeArrowheads="1"/>
            </p:cNvSpPr>
            <p:nvPr/>
          </p:nvSpPr>
          <p:spPr bwMode="auto">
            <a:xfrm>
              <a:off x="6100763" y="1211263"/>
              <a:ext cx="373063" cy="268033"/>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nvGrpSpPr>
            <p:cNvPr id="18502" name="Group 282"/>
            <p:cNvGrpSpPr>
              <a:grpSpLocks/>
            </p:cNvGrpSpPr>
            <p:nvPr/>
          </p:nvGrpSpPr>
          <p:grpSpPr bwMode="auto">
            <a:xfrm>
              <a:off x="1508125" y="1228725"/>
              <a:ext cx="3103563" cy="244475"/>
              <a:chOff x="1170" y="822"/>
              <a:chExt cx="1955" cy="154"/>
            </a:xfrm>
          </p:grpSpPr>
          <p:sp>
            <p:nvSpPr>
              <p:cNvPr id="18504" name="Text Box 45"/>
              <p:cNvSpPr txBox="1">
                <a:spLocks noChangeArrowheads="1"/>
              </p:cNvSpPr>
              <p:nvPr/>
            </p:nvSpPr>
            <p:spPr bwMode="auto">
              <a:xfrm>
                <a:off x="2992" y="822"/>
                <a:ext cx="1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505" name="Text Box 54"/>
              <p:cNvSpPr txBox="1">
                <a:spLocks noChangeArrowheads="1"/>
              </p:cNvSpPr>
              <p:nvPr/>
            </p:nvSpPr>
            <p:spPr bwMode="auto">
              <a:xfrm>
                <a:off x="1170" y="836"/>
                <a:ext cx="182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solidFill>
                      <a:srgbClr val="0070C0"/>
                    </a:solidFill>
                    <a:latin typeface="Arial Unicode MS" panose="020B0604020202020204" pitchFamily="34" charset="-128"/>
                  </a:rPr>
                  <a:t>Pflicht- oder Wahlpflichtfremdsprache</a:t>
                </a:r>
              </a:p>
            </p:txBody>
          </p:sp>
        </p:grpSp>
        <p:sp>
          <p:nvSpPr>
            <p:cNvPr id="18503" name="Text Box 32"/>
            <p:cNvSpPr txBox="1">
              <a:spLocks noChangeArrowheads="1"/>
            </p:cNvSpPr>
            <p:nvPr/>
          </p:nvSpPr>
          <p:spPr bwMode="auto">
            <a:xfrm>
              <a:off x="4614067" y="1209674"/>
              <a:ext cx="373063" cy="283421"/>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700">
                  <a:latin typeface="Arial Unicode MS" panose="020B0604020202020204" pitchFamily="34" charset="-128"/>
                </a:rPr>
                <a:t>6</a:t>
              </a:r>
            </a:p>
          </p:txBody>
        </p:sp>
      </p:grpSp>
      <p:grpSp>
        <p:nvGrpSpPr>
          <p:cNvPr id="2253" name="Gruppieren 207"/>
          <p:cNvGrpSpPr>
            <a:grpSpLocks/>
          </p:cNvGrpSpPr>
          <p:nvPr/>
        </p:nvGrpSpPr>
        <p:grpSpPr bwMode="auto">
          <a:xfrm>
            <a:off x="2365375" y="2511427"/>
            <a:ext cx="5854700" cy="982147"/>
            <a:chOff x="841375" y="2511427"/>
            <a:chExt cx="5854699" cy="981835"/>
          </a:xfrm>
        </p:grpSpPr>
        <p:grpSp>
          <p:nvGrpSpPr>
            <p:cNvPr id="18462" name="Group 755"/>
            <p:cNvGrpSpPr>
              <a:grpSpLocks/>
            </p:cNvGrpSpPr>
            <p:nvPr/>
          </p:nvGrpSpPr>
          <p:grpSpPr bwMode="auto">
            <a:xfrm>
              <a:off x="841375" y="2511427"/>
              <a:ext cx="5840412" cy="270034"/>
              <a:chOff x="394" y="542"/>
              <a:chExt cx="3679" cy="170"/>
            </a:xfrm>
          </p:grpSpPr>
          <p:grpSp>
            <p:nvGrpSpPr>
              <p:cNvPr id="18483" name="Group 756"/>
              <p:cNvGrpSpPr>
                <a:grpSpLocks/>
              </p:cNvGrpSpPr>
              <p:nvPr/>
            </p:nvGrpSpPr>
            <p:grpSpPr bwMode="auto">
              <a:xfrm>
                <a:off x="3134" y="542"/>
                <a:ext cx="469" cy="169"/>
                <a:chOff x="862" y="1300"/>
                <a:chExt cx="469" cy="169"/>
              </a:xfrm>
            </p:grpSpPr>
            <p:sp>
              <p:nvSpPr>
                <p:cNvPr id="18496" name="Text Box 757"/>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7</a:t>
                  </a:r>
                </a:p>
              </p:txBody>
            </p:sp>
            <p:sp>
              <p:nvSpPr>
                <p:cNvPr id="18497" name="Text Box 758"/>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grpSp>
          <p:grpSp>
            <p:nvGrpSpPr>
              <p:cNvPr id="18484" name="Group 759"/>
              <p:cNvGrpSpPr>
                <a:grpSpLocks/>
              </p:cNvGrpSpPr>
              <p:nvPr/>
            </p:nvGrpSpPr>
            <p:grpSpPr bwMode="auto">
              <a:xfrm>
                <a:off x="3604" y="543"/>
                <a:ext cx="469" cy="169"/>
                <a:chOff x="862" y="1300"/>
                <a:chExt cx="469" cy="169"/>
              </a:xfrm>
            </p:grpSpPr>
            <p:sp>
              <p:nvSpPr>
                <p:cNvPr id="18494" name="Text Box 760"/>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495" name="Text Box 761"/>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grpSp>
            <p:nvGrpSpPr>
              <p:cNvPr id="18485" name="Group 762"/>
              <p:cNvGrpSpPr>
                <a:grpSpLocks/>
              </p:cNvGrpSpPr>
              <p:nvPr/>
            </p:nvGrpSpPr>
            <p:grpSpPr bwMode="auto">
              <a:xfrm>
                <a:off x="2666" y="542"/>
                <a:ext cx="469" cy="169"/>
                <a:chOff x="862" y="1300"/>
                <a:chExt cx="469" cy="169"/>
              </a:xfrm>
            </p:grpSpPr>
            <p:sp>
              <p:nvSpPr>
                <p:cNvPr id="18492" name="Text Box 763"/>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5</a:t>
                  </a:r>
                </a:p>
              </p:txBody>
            </p:sp>
            <p:sp>
              <p:nvSpPr>
                <p:cNvPr id="18493" name="Text Box 764"/>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6</a:t>
                  </a:r>
                </a:p>
              </p:txBody>
            </p:sp>
          </p:grpSp>
          <p:grpSp>
            <p:nvGrpSpPr>
              <p:cNvPr id="18486" name="Group 765"/>
              <p:cNvGrpSpPr>
                <a:grpSpLocks/>
              </p:cNvGrpSpPr>
              <p:nvPr/>
            </p:nvGrpSpPr>
            <p:grpSpPr bwMode="auto">
              <a:xfrm>
                <a:off x="394" y="552"/>
                <a:ext cx="1803" cy="154"/>
                <a:chOff x="450" y="552"/>
                <a:chExt cx="1803" cy="154"/>
              </a:xfrm>
            </p:grpSpPr>
            <p:sp>
              <p:nvSpPr>
                <p:cNvPr id="18490" name="Text Box 766"/>
                <p:cNvSpPr txBox="1">
                  <a:spLocks noChangeArrowheads="1"/>
                </p:cNvSpPr>
                <p:nvPr/>
              </p:nvSpPr>
              <p:spPr bwMode="auto">
                <a:xfrm>
                  <a:off x="2120" y="552"/>
                  <a:ext cx="1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491" name="Text Box 767"/>
                <p:cNvSpPr txBox="1">
                  <a:spLocks noChangeArrowheads="1"/>
                </p:cNvSpPr>
                <p:nvPr/>
              </p:nvSpPr>
              <p:spPr bwMode="auto">
                <a:xfrm>
                  <a:off x="450" y="566"/>
                  <a:ext cx="165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solidFill>
                        <a:srgbClr val="0070C0"/>
                      </a:solidFill>
                      <a:latin typeface="Arial Unicode MS" panose="020B0604020202020204" pitchFamily="34" charset="-128"/>
                    </a:rPr>
                    <a:t>Pflicht- oder Wahlpflichtfremdsprache</a:t>
                  </a:r>
                </a:p>
              </p:txBody>
            </p:sp>
          </p:grpSp>
          <p:grpSp>
            <p:nvGrpSpPr>
              <p:cNvPr id="18487" name="Group 768"/>
              <p:cNvGrpSpPr>
                <a:grpSpLocks/>
              </p:cNvGrpSpPr>
              <p:nvPr/>
            </p:nvGrpSpPr>
            <p:grpSpPr bwMode="auto">
              <a:xfrm>
                <a:off x="2198" y="542"/>
                <a:ext cx="469" cy="169"/>
                <a:chOff x="862" y="1300"/>
                <a:chExt cx="469" cy="169"/>
              </a:xfrm>
            </p:grpSpPr>
            <p:sp>
              <p:nvSpPr>
                <p:cNvPr id="18488" name="Text Box 769"/>
                <p:cNvSpPr txBox="1">
                  <a:spLocks noChangeArrowheads="1"/>
                </p:cNvSpPr>
                <p:nvPr/>
              </p:nvSpPr>
              <p:spPr bwMode="auto">
                <a:xfrm>
                  <a:off x="862"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600">
                    <a:latin typeface="Arial Unicode MS" panose="020B0604020202020204" pitchFamily="34" charset="-128"/>
                  </a:endParaRPr>
                </a:p>
              </p:txBody>
            </p:sp>
            <p:sp>
              <p:nvSpPr>
                <p:cNvPr id="18489" name="Text Box 770"/>
                <p:cNvSpPr txBox="1">
                  <a:spLocks noChangeArrowheads="1"/>
                </p:cNvSpPr>
                <p:nvPr/>
              </p:nvSpPr>
              <p:spPr bwMode="auto">
                <a:xfrm>
                  <a:off x="1096" y="1300"/>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de-DE" altLang="de-DE" sz="1600">
                    <a:latin typeface="Arial Unicode MS" panose="020B0604020202020204" pitchFamily="34" charset="-128"/>
                  </a:endParaRPr>
                </a:p>
              </p:txBody>
            </p:sp>
          </p:grpSp>
        </p:grpSp>
        <p:grpSp>
          <p:nvGrpSpPr>
            <p:cNvPr id="18463" name="Group 771"/>
            <p:cNvGrpSpPr>
              <a:grpSpLocks/>
            </p:cNvGrpSpPr>
            <p:nvPr/>
          </p:nvGrpSpPr>
          <p:grpSpPr bwMode="auto">
            <a:xfrm>
              <a:off x="1562117" y="2860878"/>
              <a:ext cx="5127641" cy="270033"/>
              <a:chOff x="848" y="762"/>
              <a:chExt cx="3230" cy="170"/>
            </a:xfrm>
          </p:grpSpPr>
          <p:grpSp>
            <p:nvGrpSpPr>
              <p:cNvPr id="18475" name="Group 772"/>
              <p:cNvGrpSpPr>
                <a:grpSpLocks/>
              </p:cNvGrpSpPr>
              <p:nvPr/>
            </p:nvGrpSpPr>
            <p:grpSpPr bwMode="auto">
              <a:xfrm>
                <a:off x="3139" y="762"/>
                <a:ext cx="939" cy="170"/>
                <a:chOff x="3127" y="808"/>
                <a:chExt cx="939" cy="170"/>
              </a:xfrm>
            </p:grpSpPr>
            <p:sp>
              <p:nvSpPr>
                <p:cNvPr id="18479" name="Text Box 773"/>
                <p:cNvSpPr txBox="1">
                  <a:spLocks noChangeArrowheads="1"/>
                </p:cNvSpPr>
                <p:nvPr/>
              </p:nvSpPr>
              <p:spPr bwMode="auto">
                <a:xfrm>
                  <a:off x="3127" y="808"/>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7</a:t>
                  </a:r>
                </a:p>
              </p:txBody>
            </p:sp>
            <p:sp>
              <p:nvSpPr>
                <p:cNvPr id="18480" name="Text Box 774"/>
                <p:cNvSpPr txBox="1">
                  <a:spLocks noChangeArrowheads="1"/>
                </p:cNvSpPr>
                <p:nvPr/>
              </p:nvSpPr>
              <p:spPr bwMode="auto">
                <a:xfrm>
                  <a:off x="3361" y="808"/>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sp>
              <p:nvSpPr>
                <p:cNvPr id="18481" name="Text Box 775"/>
                <p:cNvSpPr txBox="1">
                  <a:spLocks noChangeArrowheads="1"/>
                </p:cNvSpPr>
                <p:nvPr/>
              </p:nvSpPr>
              <p:spPr bwMode="auto">
                <a:xfrm>
                  <a:off x="3597" y="809"/>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482" name="Text Box 776"/>
                <p:cNvSpPr txBox="1">
                  <a:spLocks noChangeArrowheads="1"/>
                </p:cNvSpPr>
                <p:nvPr/>
              </p:nvSpPr>
              <p:spPr bwMode="auto">
                <a:xfrm>
                  <a:off x="3831" y="809"/>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grpSp>
            <p:nvGrpSpPr>
              <p:cNvPr id="18476" name="Group 777"/>
              <p:cNvGrpSpPr>
                <a:grpSpLocks/>
              </p:cNvGrpSpPr>
              <p:nvPr/>
            </p:nvGrpSpPr>
            <p:grpSpPr bwMode="auto">
              <a:xfrm>
                <a:off x="848" y="774"/>
                <a:ext cx="1973" cy="154"/>
                <a:chOff x="1068" y="822"/>
                <a:chExt cx="1973" cy="154"/>
              </a:xfrm>
            </p:grpSpPr>
            <p:sp>
              <p:nvSpPr>
                <p:cNvPr id="18477" name="Text Box 778"/>
                <p:cNvSpPr txBox="1">
                  <a:spLocks noChangeArrowheads="1"/>
                </p:cNvSpPr>
                <p:nvPr/>
              </p:nvSpPr>
              <p:spPr bwMode="auto">
                <a:xfrm>
                  <a:off x="2908" y="822"/>
                  <a:ext cx="1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478" name="Text Box 779"/>
                <p:cNvSpPr txBox="1">
                  <a:spLocks noChangeArrowheads="1"/>
                </p:cNvSpPr>
                <p:nvPr/>
              </p:nvSpPr>
              <p:spPr bwMode="auto">
                <a:xfrm>
                  <a:off x="1068" y="836"/>
                  <a:ext cx="182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a:solidFill>
                        <a:srgbClr val="0070C0"/>
                      </a:solidFill>
                      <a:latin typeface="Arial Unicode MS" panose="020B0604020202020204" pitchFamily="34" charset="-128"/>
                    </a:rPr>
                    <a:t>Pflicht- oder Wahlpflichtfremdsprache</a:t>
                  </a:r>
                </a:p>
              </p:txBody>
            </p:sp>
          </p:grpSp>
        </p:grpSp>
        <p:grpSp>
          <p:nvGrpSpPr>
            <p:cNvPr id="18464" name="Group 782"/>
            <p:cNvGrpSpPr>
              <a:grpSpLocks/>
            </p:cNvGrpSpPr>
            <p:nvPr/>
          </p:nvGrpSpPr>
          <p:grpSpPr bwMode="auto">
            <a:xfrm>
              <a:off x="1724025" y="3224627"/>
              <a:ext cx="4972049" cy="268444"/>
              <a:chOff x="950" y="991"/>
              <a:chExt cx="3132" cy="169"/>
            </a:xfrm>
          </p:grpSpPr>
          <p:grpSp>
            <p:nvGrpSpPr>
              <p:cNvPr id="18469" name="Group 783"/>
              <p:cNvGrpSpPr>
                <a:grpSpLocks/>
              </p:cNvGrpSpPr>
              <p:nvPr/>
            </p:nvGrpSpPr>
            <p:grpSpPr bwMode="auto">
              <a:xfrm>
                <a:off x="950" y="1000"/>
                <a:ext cx="2175" cy="154"/>
                <a:chOff x="952" y="1026"/>
                <a:chExt cx="2175" cy="154"/>
              </a:xfrm>
            </p:grpSpPr>
            <p:sp>
              <p:nvSpPr>
                <p:cNvPr id="18473" name="Text Box 784"/>
                <p:cNvSpPr txBox="1">
                  <a:spLocks noChangeArrowheads="1"/>
                </p:cNvSpPr>
                <p:nvPr/>
              </p:nvSpPr>
              <p:spPr bwMode="auto">
                <a:xfrm>
                  <a:off x="3025" y="1026"/>
                  <a:ext cx="10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1600">
                      <a:latin typeface="Arial Unicode MS" panose="020B0604020202020204" pitchFamily="34" charset="-128"/>
                      <a:sym typeface="Wingdings" panose="05000000000000000000" pitchFamily="2" charset="2"/>
                    </a:rPr>
                    <a:t></a:t>
                  </a:r>
                  <a:endParaRPr lang="de-DE" altLang="de-DE" sz="1600">
                    <a:latin typeface="Arial Unicode MS" panose="020B0604020202020204" pitchFamily="34" charset="-128"/>
                  </a:endParaRPr>
                </a:p>
              </p:txBody>
            </p:sp>
            <p:sp>
              <p:nvSpPr>
                <p:cNvPr id="18474" name="Text Box 785"/>
                <p:cNvSpPr txBox="1">
                  <a:spLocks noChangeArrowheads="1"/>
                </p:cNvSpPr>
                <p:nvPr/>
              </p:nvSpPr>
              <p:spPr bwMode="auto">
                <a:xfrm>
                  <a:off x="952" y="1026"/>
                  <a:ext cx="204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50000"/>
                    </a:spcBef>
                    <a:buFontTx/>
                    <a:buNone/>
                  </a:pPr>
                  <a:r>
                    <a:rPr lang="de-DE" altLang="de-DE" sz="1200" dirty="0">
                      <a:solidFill>
                        <a:srgbClr val="0070C0"/>
                      </a:solidFill>
                      <a:latin typeface="Arial Unicode MS" panose="020B0604020202020204" pitchFamily="34" charset="-128"/>
                    </a:rPr>
                    <a:t>(Pflicht- oder Wahlpflichtfremdsprache)  </a:t>
                  </a:r>
                  <a:endParaRPr lang="de-DE" altLang="de-DE" sz="1200" baseline="30000" dirty="0">
                    <a:latin typeface="Arial Unicode MS" panose="020B0604020202020204" pitchFamily="34" charset="-128"/>
                  </a:endParaRPr>
                </a:p>
              </p:txBody>
            </p:sp>
          </p:grpSp>
          <p:grpSp>
            <p:nvGrpSpPr>
              <p:cNvPr id="18470" name="Group 786"/>
              <p:cNvGrpSpPr>
                <a:grpSpLocks/>
              </p:cNvGrpSpPr>
              <p:nvPr/>
            </p:nvGrpSpPr>
            <p:grpSpPr bwMode="auto">
              <a:xfrm>
                <a:off x="3613" y="991"/>
                <a:ext cx="469" cy="169"/>
                <a:chOff x="3733" y="945"/>
                <a:chExt cx="469" cy="169"/>
              </a:xfrm>
            </p:grpSpPr>
            <p:sp>
              <p:nvSpPr>
                <p:cNvPr id="18471" name="Text Box 787"/>
                <p:cNvSpPr txBox="1">
                  <a:spLocks noChangeArrowheads="1"/>
                </p:cNvSpPr>
                <p:nvPr/>
              </p:nvSpPr>
              <p:spPr bwMode="auto">
                <a:xfrm>
                  <a:off x="3733" y="945"/>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9</a:t>
                  </a:r>
                </a:p>
              </p:txBody>
            </p:sp>
            <p:sp>
              <p:nvSpPr>
                <p:cNvPr id="18472" name="Text Box 788"/>
                <p:cNvSpPr txBox="1">
                  <a:spLocks noChangeArrowheads="1"/>
                </p:cNvSpPr>
                <p:nvPr/>
              </p:nvSpPr>
              <p:spPr bwMode="auto">
                <a:xfrm>
                  <a:off x="3967" y="945"/>
                  <a:ext cx="235" cy="169"/>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10</a:t>
                  </a:r>
                </a:p>
              </p:txBody>
            </p:sp>
          </p:grpSp>
        </p:grpSp>
        <p:sp>
          <p:nvSpPr>
            <p:cNvPr id="18465" name="Text Box 12"/>
            <p:cNvSpPr txBox="1">
              <a:spLocks noChangeArrowheads="1"/>
            </p:cNvSpPr>
            <p:nvPr/>
          </p:nvSpPr>
          <p:spPr bwMode="auto">
            <a:xfrm>
              <a:off x="3703638" y="2517779"/>
              <a:ext cx="373062" cy="282740"/>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700">
                  <a:solidFill>
                    <a:srgbClr val="00B0F0"/>
                  </a:solidFill>
                  <a:latin typeface="Arial Unicode MS" panose="020B0604020202020204" pitchFamily="34" charset="-128"/>
                </a:rPr>
                <a:t>3</a:t>
              </a:r>
            </a:p>
          </p:txBody>
        </p:sp>
        <p:sp>
          <p:nvSpPr>
            <p:cNvPr id="18466" name="Text Box 13"/>
            <p:cNvSpPr txBox="1">
              <a:spLocks noChangeArrowheads="1"/>
            </p:cNvSpPr>
            <p:nvPr/>
          </p:nvSpPr>
          <p:spPr bwMode="auto">
            <a:xfrm>
              <a:off x="4075112" y="2517779"/>
              <a:ext cx="373062" cy="282740"/>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700">
                  <a:solidFill>
                    <a:srgbClr val="00B0F0"/>
                  </a:solidFill>
                  <a:latin typeface="Arial Unicode MS" panose="020B0604020202020204" pitchFamily="34" charset="-128"/>
                </a:rPr>
                <a:t>4</a:t>
              </a:r>
            </a:p>
          </p:txBody>
        </p:sp>
        <p:sp>
          <p:nvSpPr>
            <p:cNvPr id="18467" name="Text Box 774"/>
            <p:cNvSpPr txBox="1">
              <a:spLocks noChangeArrowheads="1"/>
            </p:cNvSpPr>
            <p:nvPr/>
          </p:nvSpPr>
          <p:spPr bwMode="auto">
            <a:xfrm>
              <a:off x="5578194" y="3225315"/>
              <a:ext cx="373063" cy="267947"/>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8</a:t>
              </a:r>
            </a:p>
          </p:txBody>
        </p:sp>
        <p:sp>
          <p:nvSpPr>
            <p:cNvPr id="18468" name="Text Box 773"/>
            <p:cNvSpPr txBox="1">
              <a:spLocks noChangeArrowheads="1"/>
            </p:cNvSpPr>
            <p:nvPr/>
          </p:nvSpPr>
          <p:spPr bwMode="auto">
            <a:xfrm>
              <a:off x="4822769" y="2851337"/>
              <a:ext cx="373062" cy="301438"/>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6</a:t>
              </a:r>
            </a:p>
          </p:txBody>
        </p:sp>
      </p:grpSp>
      <p:grpSp>
        <p:nvGrpSpPr>
          <p:cNvPr id="2266" name="Gruppieren 208"/>
          <p:cNvGrpSpPr>
            <a:grpSpLocks/>
          </p:cNvGrpSpPr>
          <p:nvPr/>
        </p:nvGrpSpPr>
        <p:grpSpPr bwMode="auto">
          <a:xfrm>
            <a:off x="8210550" y="2652713"/>
            <a:ext cx="1022350" cy="711200"/>
            <a:chOff x="6687234" y="2652066"/>
            <a:chExt cx="1021666" cy="711993"/>
          </a:xfrm>
        </p:grpSpPr>
        <p:sp>
          <p:nvSpPr>
            <p:cNvPr id="18455" name="Text Box 529"/>
            <p:cNvSpPr txBox="1">
              <a:spLocks noChangeArrowheads="1"/>
            </p:cNvSpPr>
            <p:nvPr/>
          </p:nvSpPr>
          <p:spPr bwMode="auto">
            <a:xfrm>
              <a:off x="7335838" y="2860269"/>
              <a:ext cx="373062" cy="268331"/>
            </a:xfrm>
            <a:prstGeom prst="rect">
              <a:avLst/>
            </a:prstGeom>
            <a:noFill/>
            <a:ln w="190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1600">
                  <a:latin typeface="Arial Unicode MS" panose="020B0604020202020204" pitchFamily="34" charset="-128"/>
                </a:rPr>
                <a:t>11</a:t>
              </a:r>
            </a:p>
          </p:txBody>
        </p:sp>
        <p:grpSp>
          <p:nvGrpSpPr>
            <p:cNvPr id="18456" name="Gruppieren 201"/>
            <p:cNvGrpSpPr>
              <a:grpSpLocks/>
            </p:cNvGrpSpPr>
            <p:nvPr/>
          </p:nvGrpSpPr>
          <p:grpSpPr bwMode="auto">
            <a:xfrm>
              <a:off x="6687234" y="2652066"/>
              <a:ext cx="645310" cy="711993"/>
              <a:chOff x="6598454" y="2643188"/>
              <a:chExt cx="645310" cy="711993"/>
            </a:xfrm>
          </p:grpSpPr>
          <p:cxnSp>
            <p:nvCxnSpPr>
              <p:cNvPr id="18457" name="Gerade Verbindung mit Pfeil 202"/>
              <p:cNvCxnSpPr>
                <a:cxnSpLocks noChangeShapeType="1"/>
              </p:cNvCxnSpPr>
              <p:nvPr/>
            </p:nvCxnSpPr>
            <p:spPr bwMode="auto">
              <a:xfrm>
                <a:off x="6929439" y="2993251"/>
                <a:ext cx="314325" cy="4762"/>
              </a:xfrm>
              <a:prstGeom prst="straightConnector1">
                <a:avLst/>
              </a:prstGeom>
              <a:noFill/>
              <a:ln w="12700" cap="sq">
                <a:solidFill>
                  <a:schemeClr val="tx1"/>
                </a:solidFill>
                <a:bevel/>
                <a:headEnd type="none" w="lg" len="lg"/>
                <a:tailEnd type="triangle" w="med" len="med"/>
              </a:ln>
              <a:extLst>
                <a:ext uri="{909E8E84-426E-40DD-AFC4-6F175D3DCCD1}">
                  <a14:hiddenFill xmlns:a14="http://schemas.microsoft.com/office/drawing/2010/main">
                    <a:noFill/>
                  </a14:hiddenFill>
                </a:ext>
              </a:extLst>
            </p:spPr>
          </p:cxnSp>
          <p:cxnSp>
            <p:nvCxnSpPr>
              <p:cNvPr id="18458" name="Gerade Verbindung 203"/>
              <p:cNvCxnSpPr>
                <a:cxnSpLocks noChangeShapeType="1"/>
              </p:cNvCxnSpPr>
              <p:nvPr/>
            </p:nvCxnSpPr>
            <p:spPr bwMode="auto">
              <a:xfrm>
                <a:off x="6922310" y="2643188"/>
                <a:ext cx="4746" cy="7119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8459" name="Gerade Verbindung 204"/>
              <p:cNvCxnSpPr>
                <a:cxnSpLocks noChangeShapeType="1"/>
              </p:cNvCxnSpPr>
              <p:nvPr/>
            </p:nvCxnSpPr>
            <p:spPr bwMode="auto">
              <a:xfrm>
                <a:off x="6600836" y="2643188"/>
                <a:ext cx="32384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8460" name="Gerade Verbindung 205"/>
              <p:cNvCxnSpPr>
                <a:cxnSpLocks noChangeShapeType="1"/>
              </p:cNvCxnSpPr>
              <p:nvPr/>
            </p:nvCxnSpPr>
            <p:spPr bwMode="auto">
              <a:xfrm>
                <a:off x="6603210" y="3355181"/>
                <a:ext cx="32384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8461" name="Gerade Verbindung 206"/>
              <p:cNvCxnSpPr>
                <a:cxnSpLocks noChangeShapeType="1"/>
              </p:cNvCxnSpPr>
              <p:nvPr/>
            </p:nvCxnSpPr>
            <p:spPr bwMode="auto">
              <a:xfrm>
                <a:off x="6598454" y="2993234"/>
                <a:ext cx="32384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grpSp>
      <p:pic>
        <p:nvPicPr>
          <p:cNvPr id="193"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768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1"/>
                                        </p:tgtEl>
                                        <p:attrNameLst>
                                          <p:attrName>style.visibility</p:attrName>
                                        </p:attrNameLst>
                                      </p:cBhvr>
                                      <p:to>
                                        <p:strVal val="visible"/>
                                      </p:to>
                                    </p:set>
                                    <p:animEffect transition="in" filter="fade">
                                      <p:cBhvr>
                                        <p:cTn id="17" dur="500"/>
                                        <p:tgtEl>
                                          <p:spTgt spid="22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53"/>
                                        </p:tgtEl>
                                        <p:attrNameLst>
                                          <p:attrName>style.visibility</p:attrName>
                                        </p:attrNameLst>
                                      </p:cBhvr>
                                      <p:to>
                                        <p:strVal val="visible"/>
                                      </p:to>
                                    </p:set>
                                    <p:animEffect transition="in" filter="fade">
                                      <p:cBhvr>
                                        <p:cTn id="47" dur="500"/>
                                        <p:tgtEl>
                                          <p:spTgt spid="22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266"/>
                                        </p:tgtEl>
                                        <p:attrNameLst>
                                          <p:attrName>style.visibility</p:attrName>
                                        </p:attrNameLst>
                                      </p:cBhvr>
                                      <p:to>
                                        <p:strVal val="visible"/>
                                      </p:to>
                                    </p:set>
                                    <p:animEffect transition="in" filter="fade">
                                      <p:cBhvr>
                                        <p:cTn id="52" dur="500"/>
                                        <p:tgtEl>
                                          <p:spTgt spid="22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1494597" y="441359"/>
            <a:ext cx="7758112" cy="6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b="1" dirty="0">
                <a:latin typeface="Arial Unicode MS" panose="020B0604020202020204" pitchFamily="34" charset="-128"/>
              </a:rPr>
              <a:t>Weichenstellungen</a:t>
            </a:r>
          </a:p>
        </p:txBody>
      </p:sp>
      <p:pic>
        <p:nvPicPr>
          <p:cNvPr id="8"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5CA4D115-32EF-439A-B593-81149978DC5C}"/>
              </a:ext>
            </a:extLst>
          </p:cNvPr>
          <p:cNvPicPr>
            <a:picLocks noChangeAspect="1"/>
          </p:cNvPicPr>
          <p:nvPr/>
        </p:nvPicPr>
        <p:blipFill>
          <a:blip r:embed="rId5"/>
          <a:stretch>
            <a:fillRect/>
          </a:stretch>
        </p:blipFill>
        <p:spPr>
          <a:xfrm>
            <a:off x="2227263" y="1447007"/>
            <a:ext cx="6292780" cy="4645378"/>
          </a:xfrm>
          <a:prstGeom prst="ellipse">
            <a:avLst/>
          </a:prstGeom>
          <a:ln>
            <a:noFill/>
          </a:ln>
          <a:effectLst>
            <a:softEdge rad="112500"/>
          </a:effectLst>
        </p:spPr>
      </p:pic>
    </p:spTree>
    <p:extLst>
      <p:ext uri="{BB962C8B-B14F-4D97-AF65-F5344CB8AC3E}">
        <p14:creationId xmlns:p14="http://schemas.microsoft.com/office/powerpoint/2010/main" val="37611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250" fill="hold"/>
                                        <p:tgtEl>
                                          <p:spTgt spid="3"/>
                                        </p:tgtEl>
                                        <p:attrNameLst>
                                          <p:attrName>ppt_w</p:attrName>
                                        </p:attrNameLst>
                                      </p:cBhvr>
                                      <p:tavLst>
                                        <p:tav tm="0">
                                          <p:val>
                                            <p:fltVal val="0"/>
                                          </p:val>
                                        </p:tav>
                                        <p:tav tm="100000">
                                          <p:val>
                                            <p:strVal val="#ppt_w"/>
                                          </p:val>
                                        </p:tav>
                                      </p:tavLst>
                                    </p:anim>
                                    <p:anim calcmode="lin" valueType="num">
                                      <p:cBhvr>
                                        <p:cTn id="8" dur="2250" fill="hold"/>
                                        <p:tgtEl>
                                          <p:spTgt spid="3"/>
                                        </p:tgtEl>
                                        <p:attrNameLst>
                                          <p:attrName>ppt_h</p:attrName>
                                        </p:attrNameLst>
                                      </p:cBhvr>
                                      <p:tavLst>
                                        <p:tav tm="0">
                                          <p:val>
                                            <p:fltVal val="0"/>
                                          </p:val>
                                        </p:tav>
                                        <p:tav tm="100000">
                                          <p:val>
                                            <p:strVal val="#ppt_h"/>
                                          </p:val>
                                        </p:tav>
                                      </p:tavLst>
                                    </p:anim>
                                    <p:animEffect transition="in" filter="fade">
                                      <p:cBhvr>
                                        <p:cTn id="9"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1838380" y="226343"/>
            <a:ext cx="7758112" cy="6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dirty="0">
                <a:latin typeface="Calibri" panose="020F0502020204030204" pitchFamily="34" charset="0"/>
                <a:cs typeface="Calibri" panose="020F0502020204030204" pitchFamily="34" charset="0"/>
              </a:rPr>
              <a:t>Fächerarten in der Qualifikationsphase</a:t>
            </a:r>
          </a:p>
        </p:txBody>
      </p:sp>
      <p:sp>
        <p:nvSpPr>
          <p:cNvPr id="74759" name="AutoShape 7"/>
          <p:cNvSpPr>
            <a:spLocks noChangeArrowheads="1"/>
          </p:cNvSpPr>
          <p:nvPr/>
        </p:nvSpPr>
        <p:spPr bwMode="auto">
          <a:xfrm>
            <a:off x="529185" y="1423463"/>
            <a:ext cx="5298310" cy="1602851"/>
          </a:xfrm>
          <a:prstGeom prst="roundRect">
            <a:avLst>
              <a:gd name="adj" fmla="val 16667"/>
            </a:avLst>
          </a:prstGeom>
          <a:solidFill>
            <a:schemeClr val="accent3">
              <a:lumMod val="40000"/>
              <a:lumOff val="60000"/>
            </a:schemeClr>
          </a:solidFill>
          <a:ln w="38100">
            <a:solidFill>
              <a:schemeClr val="tx1"/>
            </a:solidFill>
            <a:round/>
            <a:headEnd/>
            <a:tailEnd/>
          </a:ln>
          <a:effec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b="1" dirty="0">
                <a:solidFill>
                  <a:srgbClr val="FF0000"/>
                </a:solidFill>
                <a:latin typeface="Arial Unicode MS" panose="020B0604020202020204" pitchFamily="34" charset="-128"/>
              </a:rPr>
              <a:t>Kernfächer</a:t>
            </a:r>
          </a:p>
          <a:p>
            <a:pPr algn="ctr" eaLnBrk="1" hangingPunct="1">
              <a:spcBef>
                <a:spcPct val="0"/>
              </a:spcBef>
              <a:buFontTx/>
              <a:buNone/>
            </a:pPr>
            <a:r>
              <a:rPr lang="de-DE" altLang="de-DE" sz="2400" b="1" dirty="0">
                <a:solidFill>
                  <a:srgbClr val="FF0000"/>
                </a:solidFill>
                <a:latin typeface="Arial Unicode MS" panose="020B0604020202020204" pitchFamily="34" charset="-128"/>
              </a:rPr>
              <a:t/>
            </a:r>
            <a:br>
              <a:rPr lang="de-DE" altLang="de-DE" sz="2400" b="1" dirty="0">
                <a:solidFill>
                  <a:srgbClr val="FF0000"/>
                </a:solidFill>
                <a:latin typeface="Arial Unicode MS" panose="020B0604020202020204" pitchFamily="34" charset="-128"/>
              </a:rPr>
            </a:br>
            <a:r>
              <a:rPr lang="de-DE" altLang="de-DE" sz="2000" b="1" dirty="0">
                <a:solidFill>
                  <a:srgbClr val="FF0000"/>
                </a:solidFill>
                <a:latin typeface="Arial Unicode MS" panose="020B0604020202020204" pitchFamily="34" charset="-128"/>
              </a:rPr>
              <a:t>Deutsch, Fremdsprache, Mathematik</a:t>
            </a:r>
          </a:p>
          <a:p>
            <a:pPr algn="ctr" eaLnBrk="1" hangingPunct="1">
              <a:spcBef>
                <a:spcPct val="0"/>
              </a:spcBef>
              <a:buFontTx/>
              <a:buNone/>
            </a:pPr>
            <a:r>
              <a:rPr lang="de-DE" altLang="de-DE" sz="2000" dirty="0">
                <a:latin typeface="Arial Unicode MS" panose="020B0604020202020204" pitchFamily="34" charset="-128"/>
              </a:rPr>
              <a:t>(3 bzw. 5 Wochenstunden)</a:t>
            </a:r>
          </a:p>
        </p:txBody>
      </p:sp>
      <p:pic>
        <p:nvPicPr>
          <p:cNvPr id="8"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Ellipse 1">
            <a:extLst>
              <a:ext uri="{FF2B5EF4-FFF2-40B4-BE49-F238E27FC236}">
                <a16:creationId xmlns:a16="http://schemas.microsoft.com/office/drawing/2014/main" id="{66DB061E-806A-481A-A82A-36C6D839DD29}"/>
              </a:ext>
            </a:extLst>
          </p:cNvPr>
          <p:cNvSpPr/>
          <p:nvPr/>
        </p:nvSpPr>
        <p:spPr>
          <a:xfrm>
            <a:off x="3384331" y="3123483"/>
            <a:ext cx="5192110" cy="1513490"/>
          </a:xfrm>
          <a:prstGeom prst="ellipse">
            <a:avLst/>
          </a:prstGeom>
          <a:gradFill>
            <a:gsLst>
              <a:gs pos="23000">
                <a:schemeClr val="bg1"/>
              </a:gs>
              <a:gs pos="46000">
                <a:schemeClr val="accent1">
                  <a:lumMod val="95000"/>
                  <a:lumOff val="5000"/>
                </a:schemeClr>
              </a:gs>
              <a:gs pos="100000">
                <a:schemeClr val="accent1">
                  <a:lumMod val="60000"/>
                </a:schemeClr>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rPr>
              <a:t>Begrifflichkeiten</a:t>
            </a:r>
          </a:p>
        </p:txBody>
      </p:sp>
      <p:sp>
        <p:nvSpPr>
          <p:cNvPr id="11" name="AutoShape 7">
            <a:extLst>
              <a:ext uri="{FF2B5EF4-FFF2-40B4-BE49-F238E27FC236}">
                <a16:creationId xmlns:a16="http://schemas.microsoft.com/office/drawing/2014/main" id="{A5615907-BF92-4BC8-82FE-2002E3C51BDA}"/>
              </a:ext>
            </a:extLst>
          </p:cNvPr>
          <p:cNvSpPr>
            <a:spLocks noChangeArrowheads="1"/>
          </p:cNvSpPr>
          <p:nvPr/>
        </p:nvSpPr>
        <p:spPr bwMode="auto">
          <a:xfrm>
            <a:off x="6364505" y="1104481"/>
            <a:ext cx="5298310" cy="1943370"/>
          </a:xfrm>
          <a:prstGeom prst="roundRect">
            <a:avLst>
              <a:gd name="adj" fmla="val 16667"/>
            </a:avLst>
          </a:prstGeom>
          <a:solidFill>
            <a:srgbClr val="FFFF00"/>
          </a:solidFill>
          <a:ln w="38100">
            <a:solidFill>
              <a:schemeClr val="tx1"/>
            </a:solidFill>
            <a:round/>
            <a:headEnd/>
            <a:tailEnd/>
          </a:ln>
          <a:effec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b="1" dirty="0">
                <a:latin typeface="Arial Unicode MS" panose="020B0604020202020204" pitchFamily="34" charset="-128"/>
              </a:rPr>
              <a:t> Zwei Schwerpunktfächer</a:t>
            </a:r>
          </a:p>
          <a:p>
            <a:pPr algn="ctr" eaLnBrk="1" hangingPunct="1">
              <a:spcBef>
                <a:spcPct val="0"/>
              </a:spcBef>
              <a:buFontTx/>
              <a:buNone/>
            </a:pPr>
            <a:r>
              <a:rPr lang="de-DE" altLang="de-DE" sz="2400" b="1" dirty="0">
                <a:latin typeface="Arial Unicode MS" panose="020B0604020202020204" pitchFamily="34" charset="-128"/>
              </a:rPr>
              <a:t/>
            </a:r>
            <a:br>
              <a:rPr lang="de-DE" altLang="de-DE" sz="2400" b="1" dirty="0">
                <a:latin typeface="Arial Unicode MS" panose="020B0604020202020204" pitchFamily="34" charset="-128"/>
              </a:rPr>
            </a:br>
            <a:r>
              <a:rPr lang="de-DE" altLang="de-DE" sz="2000" b="1" dirty="0">
                <a:latin typeface="Arial Unicode MS" panose="020B0604020202020204" pitchFamily="34" charset="-128"/>
              </a:rPr>
              <a:t>Je nach persönlichem Schwerpunkt/Profil</a:t>
            </a:r>
          </a:p>
          <a:p>
            <a:pPr algn="ctr" eaLnBrk="1" hangingPunct="1">
              <a:spcBef>
                <a:spcPct val="0"/>
              </a:spcBef>
              <a:buFontTx/>
              <a:buNone/>
            </a:pPr>
            <a:r>
              <a:rPr lang="de-DE" altLang="de-DE" sz="2000" dirty="0">
                <a:latin typeface="Arial Unicode MS" panose="020B0604020202020204" pitchFamily="34" charset="-128"/>
              </a:rPr>
              <a:t>(5 Wochen-Stunden)</a:t>
            </a:r>
          </a:p>
        </p:txBody>
      </p:sp>
      <p:sp>
        <p:nvSpPr>
          <p:cNvPr id="12" name="AutoShape 7">
            <a:extLst>
              <a:ext uri="{FF2B5EF4-FFF2-40B4-BE49-F238E27FC236}">
                <a16:creationId xmlns:a16="http://schemas.microsoft.com/office/drawing/2014/main" id="{9CB37AE8-8C82-4E18-BB64-6253A1A18C55}"/>
              </a:ext>
            </a:extLst>
          </p:cNvPr>
          <p:cNvSpPr>
            <a:spLocks noChangeArrowheads="1"/>
          </p:cNvSpPr>
          <p:nvPr/>
        </p:nvSpPr>
        <p:spPr bwMode="auto">
          <a:xfrm>
            <a:off x="529185" y="4734142"/>
            <a:ext cx="5298310" cy="1943370"/>
          </a:xfrm>
          <a:prstGeom prst="roundRect">
            <a:avLst>
              <a:gd name="adj" fmla="val 16667"/>
            </a:avLst>
          </a:prstGeom>
          <a:solidFill>
            <a:schemeClr val="accent3">
              <a:lumMod val="40000"/>
              <a:lumOff val="60000"/>
            </a:schemeClr>
          </a:solidFill>
          <a:ln w="38100">
            <a:solidFill>
              <a:schemeClr val="tx1"/>
            </a:solidFill>
            <a:round/>
            <a:headEnd/>
            <a:tailEnd/>
          </a:ln>
          <a:effec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b="1" dirty="0">
                <a:latin typeface="Arial Unicode MS" panose="020B0604020202020204" pitchFamily="34" charset="-128"/>
              </a:rPr>
              <a:t>Ergänzungs- und Wahlfächer</a:t>
            </a:r>
          </a:p>
          <a:p>
            <a:pPr algn="ctr" eaLnBrk="1" hangingPunct="1">
              <a:spcBef>
                <a:spcPct val="0"/>
              </a:spcBef>
              <a:buFontTx/>
              <a:buNone/>
            </a:pPr>
            <a:r>
              <a:rPr lang="de-DE" altLang="de-DE" sz="2400" b="1" dirty="0">
                <a:latin typeface="Arial Unicode MS" panose="020B0604020202020204" pitchFamily="34" charset="-128"/>
              </a:rPr>
              <a:t/>
            </a:r>
            <a:br>
              <a:rPr lang="de-DE" altLang="de-DE" sz="2400" b="1" dirty="0">
                <a:latin typeface="Arial Unicode MS" panose="020B0604020202020204" pitchFamily="34" charset="-128"/>
              </a:rPr>
            </a:br>
            <a:r>
              <a:rPr lang="de-DE" altLang="de-DE" sz="2000" b="1" dirty="0">
                <a:latin typeface="Arial Unicode MS" panose="020B0604020202020204" pitchFamily="34" charset="-128"/>
              </a:rPr>
              <a:t>weitere Pflicht- und Wahlfächer</a:t>
            </a:r>
          </a:p>
          <a:p>
            <a:pPr algn="ctr" eaLnBrk="1" hangingPunct="1">
              <a:spcBef>
                <a:spcPct val="0"/>
              </a:spcBef>
              <a:buFontTx/>
              <a:buNone/>
            </a:pPr>
            <a:r>
              <a:rPr lang="de-DE" altLang="de-DE" sz="2000" dirty="0">
                <a:latin typeface="Arial Unicode MS" panose="020B0604020202020204" pitchFamily="34" charset="-128"/>
              </a:rPr>
              <a:t>(3 bzw. 5 Wochenstunden, Sport 2 Wochenstunden)</a:t>
            </a:r>
          </a:p>
        </p:txBody>
      </p:sp>
      <p:sp>
        <p:nvSpPr>
          <p:cNvPr id="13" name="AutoShape 7">
            <a:extLst>
              <a:ext uri="{FF2B5EF4-FFF2-40B4-BE49-F238E27FC236}">
                <a16:creationId xmlns:a16="http://schemas.microsoft.com/office/drawing/2014/main" id="{6BDAA0F3-86A7-488B-A76D-CA95D1532358}"/>
              </a:ext>
            </a:extLst>
          </p:cNvPr>
          <p:cNvSpPr>
            <a:spLocks noChangeArrowheads="1"/>
          </p:cNvSpPr>
          <p:nvPr/>
        </p:nvSpPr>
        <p:spPr bwMode="auto">
          <a:xfrm>
            <a:off x="6364505" y="4734142"/>
            <a:ext cx="5414415" cy="1602851"/>
          </a:xfrm>
          <a:prstGeom prst="roundRect">
            <a:avLst>
              <a:gd name="adj" fmla="val 16667"/>
            </a:avLst>
          </a:prstGeom>
          <a:solidFill>
            <a:schemeClr val="accent3">
              <a:lumMod val="40000"/>
              <a:lumOff val="60000"/>
            </a:schemeClr>
          </a:solidFill>
          <a:ln w="38100">
            <a:solidFill>
              <a:schemeClr val="tx1"/>
            </a:solidFill>
            <a:round/>
            <a:headEnd/>
            <a:tailEnd/>
          </a:ln>
          <a:effectLst/>
        </p:spPr>
        <p:txBody>
          <a:bodyPr wrap="squar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400" b="1" dirty="0">
                <a:latin typeface="Arial Unicode MS" panose="020B0604020202020204" pitchFamily="34" charset="-128"/>
              </a:rPr>
              <a:t>Seminarfach</a:t>
            </a:r>
          </a:p>
          <a:p>
            <a:pPr algn="ctr" eaLnBrk="1" hangingPunct="1">
              <a:spcBef>
                <a:spcPct val="0"/>
              </a:spcBef>
              <a:buFontTx/>
              <a:buNone/>
            </a:pPr>
            <a:r>
              <a:rPr lang="de-DE" altLang="de-DE" sz="2400" b="1" dirty="0">
                <a:latin typeface="Arial Unicode MS" panose="020B0604020202020204" pitchFamily="34" charset="-128"/>
              </a:rPr>
              <a:t/>
            </a:r>
            <a:br>
              <a:rPr lang="de-DE" altLang="de-DE" sz="2400" b="1" dirty="0">
                <a:latin typeface="Arial Unicode MS" panose="020B0604020202020204" pitchFamily="34" charset="-128"/>
              </a:rPr>
            </a:br>
            <a:r>
              <a:rPr lang="de-DE" altLang="de-DE" sz="2000" b="1" dirty="0">
                <a:latin typeface="Arial Unicode MS" panose="020B0604020202020204" pitchFamily="34" charset="-128"/>
              </a:rPr>
              <a:t>fächerübergreifendes Fach nach Angebot</a:t>
            </a:r>
          </a:p>
          <a:p>
            <a:pPr algn="ctr" eaLnBrk="1" hangingPunct="1">
              <a:spcBef>
                <a:spcPct val="0"/>
              </a:spcBef>
              <a:buFontTx/>
              <a:buNone/>
            </a:pPr>
            <a:r>
              <a:rPr lang="de-DE" altLang="de-DE" sz="2000" dirty="0">
                <a:latin typeface="Arial Unicode MS" panose="020B0604020202020204" pitchFamily="34" charset="-128"/>
              </a:rPr>
              <a:t>(2 Wochenstunden)</a:t>
            </a:r>
          </a:p>
        </p:txBody>
      </p:sp>
    </p:spTree>
    <p:extLst>
      <p:ext uri="{BB962C8B-B14F-4D97-AF65-F5344CB8AC3E}">
        <p14:creationId xmlns:p14="http://schemas.microsoft.com/office/powerpoint/2010/main" val="253664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74759"/>
                                        </p:tgtEl>
                                        <p:attrNameLst>
                                          <p:attrName>style.visibility</p:attrName>
                                        </p:attrNameLst>
                                      </p:cBhvr>
                                      <p:to>
                                        <p:strVal val="visible"/>
                                      </p:to>
                                    </p:set>
                                    <p:animEffect transition="in" filter="circle(out)">
                                      <p:cBhvr>
                                        <p:cTn id="11" dur="2000"/>
                                        <p:tgtEl>
                                          <p:spTgt spid="7475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out)">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out)">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out)">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P spid="2"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509359" y="396500"/>
            <a:ext cx="6108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b="1" dirty="0">
                <a:latin typeface="Calibri" panose="020F0502020204030204" pitchFamily="34" charset="0"/>
                <a:cs typeface="Calibri" panose="020F0502020204030204" pitchFamily="34" charset="0"/>
              </a:rPr>
              <a:t>Aufgabenfelder</a:t>
            </a:r>
          </a:p>
        </p:txBody>
      </p:sp>
      <p:pic>
        <p:nvPicPr>
          <p:cNvPr id="26640" name="Picture 67"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75" y="62817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m 1">
            <a:extLst>
              <a:ext uri="{FF2B5EF4-FFF2-40B4-BE49-F238E27FC236}">
                <a16:creationId xmlns:a16="http://schemas.microsoft.com/office/drawing/2014/main" id="{B541F231-52B7-4DAA-8A4A-DC136E14FB64}"/>
              </a:ext>
            </a:extLst>
          </p:cNvPr>
          <p:cNvGraphicFramePr/>
          <p:nvPr>
            <p:extLst>
              <p:ext uri="{D42A27DB-BD31-4B8C-83A1-F6EECF244321}">
                <p14:modId xmlns:p14="http://schemas.microsoft.com/office/powerpoint/2010/main" val="2407767684"/>
              </p:ext>
            </p:extLst>
          </p:nvPr>
        </p:nvGraphicFramePr>
        <p:xfrm>
          <a:off x="1051736" y="868033"/>
          <a:ext cx="972991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hteck: abgerundete Ecken 2">
            <a:extLst>
              <a:ext uri="{FF2B5EF4-FFF2-40B4-BE49-F238E27FC236}">
                <a16:creationId xmlns:a16="http://schemas.microsoft.com/office/drawing/2014/main" id="{A7EA5EDE-BE40-43BF-BCC9-110993B7A7FD}"/>
              </a:ext>
            </a:extLst>
          </p:cNvPr>
          <p:cNvSpPr/>
          <p:nvPr/>
        </p:nvSpPr>
        <p:spPr>
          <a:xfrm>
            <a:off x="4519448" y="5612605"/>
            <a:ext cx="3436883" cy="113686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de-DE" dirty="0">
                <a:solidFill>
                  <a:schemeClr val="tx1"/>
                </a:solidFill>
              </a:rPr>
              <a:t>Sport/Sporttheorie</a:t>
            </a:r>
          </a:p>
          <a:p>
            <a:pPr marL="285750" indent="-285750" algn="ctr">
              <a:buFont typeface="Arial" panose="020B0604020202020204" pitchFamily="34" charset="0"/>
              <a:buChar char="•"/>
            </a:pPr>
            <a:r>
              <a:rPr lang="de-DE" dirty="0">
                <a:solidFill>
                  <a:schemeClr val="tx1"/>
                </a:solidFill>
              </a:rPr>
              <a:t>Seminarfach</a:t>
            </a:r>
          </a:p>
        </p:txBody>
      </p:sp>
    </p:spTree>
    <p:extLst>
      <p:ext uri="{BB962C8B-B14F-4D97-AF65-F5344CB8AC3E}">
        <p14:creationId xmlns:p14="http://schemas.microsoft.com/office/powerpoint/2010/main" val="77954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728BD021-1892-478E-A627-7A8FC183D9CB}"/>
                                            </p:graphicEl>
                                          </p:spTgt>
                                        </p:tgtEl>
                                        <p:attrNameLst>
                                          <p:attrName>style.visibility</p:attrName>
                                        </p:attrNameLst>
                                      </p:cBhvr>
                                      <p:to>
                                        <p:strVal val="visible"/>
                                      </p:to>
                                    </p:set>
                                    <p:anim calcmode="lin" valueType="num">
                                      <p:cBhvr>
                                        <p:cTn id="7" dur="1250" fill="hold"/>
                                        <p:tgtEl>
                                          <p:spTgt spid="2">
                                            <p:graphicEl>
                                              <a:dgm id="{728BD021-1892-478E-A627-7A8FC183D9CB}"/>
                                            </p:graphicEl>
                                          </p:spTgt>
                                        </p:tgtEl>
                                        <p:attrNameLst>
                                          <p:attrName>ppt_w</p:attrName>
                                        </p:attrNameLst>
                                      </p:cBhvr>
                                      <p:tavLst>
                                        <p:tav tm="0">
                                          <p:val>
                                            <p:fltVal val="0"/>
                                          </p:val>
                                        </p:tav>
                                        <p:tav tm="100000">
                                          <p:val>
                                            <p:strVal val="#ppt_w"/>
                                          </p:val>
                                        </p:tav>
                                      </p:tavLst>
                                    </p:anim>
                                    <p:anim calcmode="lin" valueType="num">
                                      <p:cBhvr>
                                        <p:cTn id="8" dur="1250" fill="hold"/>
                                        <p:tgtEl>
                                          <p:spTgt spid="2">
                                            <p:graphicEl>
                                              <a:dgm id="{728BD021-1892-478E-A627-7A8FC183D9CB}"/>
                                            </p:graphicEl>
                                          </p:spTgt>
                                        </p:tgtEl>
                                        <p:attrNameLst>
                                          <p:attrName>ppt_h</p:attrName>
                                        </p:attrNameLst>
                                      </p:cBhvr>
                                      <p:tavLst>
                                        <p:tav tm="0">
                                          <p:val>
                                            <p:fltVal val="0"/>
                                          </p:val>
                                        </p:tav>
                                        <p:tav tm="100000">
                                          <p:val>
                                            <p:strVal val="#ppt_h"/>
                                          </p:val>
                                        </p:tav>
                                      </p:tavLst>
                                    </p:anim>
                                    <p:animEffect transition="in" filter="fade">
                                      <p:cBhvr>
                                        <p:cTn id="9" dur="1250"/>
                                        <p:tgtEl>
                                          <p:spTgt spid="2">
                                            <p:graphicEl>
                                              <a:dgm id="{728BD021-1892-478E-A627-7A8FC183D9C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11657DA8-60CA-436A-99E0-B475B7F9AFC0}"/>
                                            </p:graphicEl>
                                          </p:spTgt>
                                        </p:tgtEl>
                                        <p:attrNameLst>
                                          <p:attrName>style.visibility</p:attrName>
                                        </p:attrNameLst>
                                      </p:cBhvr>
                                      <p:to>
                                        <p:strVal val="visible"/>
                                      </p:to>
                                    </p:set>
                                    <p:anim calcmode="lin" valueType="num">
                                      <p:cBhvr>
                                        <p:cTn id="14" dur="1250" fill="hold"/>
                                        <p:tgtEl>
                                          <p:spTgt spid="2">
                                            <p:graphicEl>
                                              <a:dgm id="{11657DA8-60CA-436A-99E0-B475B7F9AFC0}"/>
                                            </p:graphicEl>
                                          </p:spTgt>
                                        </p:tgtEl>
                                        <p:attrNameLst>
                                          <p:attrName>ppt_w</p:attrName>
                                        </p:attrNameLst>
                                      </p:cBhvr>
                                      <p:tavLst>
                                        <p:tav tm="0">
                                          <p:val>
                                            <p:fltVal val="0"/>
                                          </p:val>
                                        </p:tav>
                                        <p:tav tm="100000">
                                          <p:val>
                                            <p:strVal val="#ppt_w"/>
                                          </p:val>
                                        </p:tav>
                                      </p:tavLst>
                                    </p:anim>
                                    <p:anim calcmode="lin" valueType="num">
                                      <p:cBhvr>
                                        <p:cTn id="15" dur="1250" fill="hold"/>
                                        <p:tgtEl>
                                          <p:spTgt spid="2">
                                            <p:graphicEl>
                                              <a:dgm id="{11657DA8-60CA-436A-99E0-B475B7F9AFC0}"/>
                                            </p:graphicEl>
                                          </p:spTgt>
                                        </p:tgtEl>
                                        <p:attrNameLst>
                                          <p:attrName>ppt_h</p:attrName>
                                        </p:attrNameLst>
                                      </p:cBhvr>
                                      <p:tavLst>
                                        <p:tav tm="0">
                                          <p:val>
                                            <p:fltVal val="0"/>
                                          </p:val>
                                        </p:tav>
                                        <p:tav tm="100000">
                                          <p:val>
                                            <p:strVal val="#ppt_h"/>
                                          </p:val>
                                        </p:tav>
                                      </p:tavLst>
                                    </p:anim>
                                    <p:animEffect transition="in" filter="fade">
                                      <p:cBhvr>
                                        <p:cTn id="16" dur="1250"/>
                                        <p:tgtEl>
                                          <p:spTgt spid="2">
                                            <p:graphicEl>
                                              <a:dgm id="{11657DA8-60CA-436A-99E0-B475B7F9AFC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A253944C-1FCA-4897-90C1-1A2806CF3705}"/>
                                            </p:graphicEl>
                                          </p:spTgt>
                                        </p:tgtEl>
                                        <p:attrNameLst>
                                          <p:attrName>style.visibility</p:attrName>
                                        </p:attrNameLst>
                                      </p:cBhvr>
                                      <p:to>
                                        <p:strVal val="visible"/>
                                      </p:to>
                                    </p:set>
                                    <p:anim calcmode="lin" valueType="num">
                                      <p:cBhvr>
                                        <p:cTn id="21" dur="1250" fill="hold"/>
                                        <p:tgtEl>
                                          <p:spTgt spid="2">
                                            <p:graphicEl>
                                              <a:dgm id="{A253944C-1FCA-4897-90C1-1A2806CF3705}"/>
                                            </p:graphicEl>
                                          </p:spTgt>
                                        </p:tgtEl>
                                        <p:attrNameLst>
                                          <p:attrName>ppt_w</p:attrName>
                                        </p:attrNameLst>
                                      </p:cBhvr>
                                      <p:tavLst>
                                        <p:tav tm="0">
                                          <p:val>
                                            <p:fltVal val="0"/>
                                          </p:val>
                                        </p:tav>
                                        <p:tav tm="100000">
                                          <p:val>
                                            <p:strVal val="#ppt_w"/>
                                          </p:val>
                                        </p:tav>
                                      </p:tavLst>
                                    </p:anim>
                                    <p:anim calcmode="lin" valueType="num">
                                      <p:cBhvr>
                                        <p:cTn id="22" dur="1250" fill="hold"/>
                                        <p:tgtEl>
                                          <p:spTgt spid="2">
                                            <p:graphicEl>
                                              <a:dgm id="{A253944C-1FCA-4897-90C1-1A2806CF3705}"/>
                                            </p:graphicEl>
                                          </p:spTgt>
                                        </p:tgtEl>
                                        <p:attrNameLst>
                                          <p:attrName>ppt_h</p:attrName>
                                        </p:attrNameLst>
                                      </p:cBhvr>
                                      <p:tavLst>
                                        <p:tav tm="0">
                                          <p:val>
                                            <p:fltVal val="0"/>
                                          </p:val>
                                        </p:tav>
                                        <p:tav tm="100000">
                                          <p:val>
                                            <p:strVal val="#ppt_h"/>
                                          </p:val>
                                        </p:tav>
                                      </p:tavLst>
                                    </p:anim>
                                    <p:animEffect transition="in" filter="fade">
                                      <p:cBhvr>
                                        <p:cTn id="23" dur="1250"/>
                                        <p:tgtEl>
                                          <p:spTgt spid="2">
                                            <p:graphicEl>
                                              <a:dgm id="{A253944C-1FCA-4897-90C1-1A2806CF370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graphicEl>
                                              <a:dgm id="{D66D1350-7D2D-444E-BB80-325BC3E7801A}"/>
                                            </p:graphicEl>
                                          </p:spTgt>
                                        </p:tgtEl>
                                        <p:attrNameLst>
                                          <p:attrName>style.visibility</p:attrName>
                                        </p:attrNameLst>
                                      </p:cBhvr>
                                      <p:to>
                                        <p:strVal val="visible"/>
                                      </p:to>
                                    </p:set>
                                    <p:anim calcmode="lin" valueType="num">
                                      <p:cBhvr>
                                        <p:cTn id="28" dur="1250" fill="hold"/>
                                        <p:tgtEl>
                                          <p:spTgt spid="2">
                                            <p:graphicEl>
                                              <a:dgm id="{D66D1350-7D2D-444E-BB80-325BC3E7801A}"/>
                                            </p:graphicEl>
                                          </p:spTgt>
                                        </p:tgtEl>
                                        <p:attrNameLst>
                                          <p:attrName>ppt_w</p:attrName>
                                        </p:attrNameLst>
                                      </p:cBhvr>
                                      <p:tavLst>
                                        <p:tav tm="0">
                                          <p:val>
                                            <p:fltVal val="0"/>
                                          </p:val>
                                        </p:tav>
                                        <p:tav tm="100000">
                                          <p:val>
                                            <p:strVal val="#ppt_w"/>
                                          </p:val>
                                        </p:tav>
                                      </p:tavLst>
                                    </p:anim>
                                    <p:anim calcmode="lin" valueType="num">
                                      <p:cBhvr>
                                        <p:cTn id="29" dur="1250" fill="hold"/>
                                        <p:tgtEl>
                                          <p:spTgt spid="2">
                                            <p:graphicEl>
                                              <a:dgm id="{D66D1350-7D2D-444E-BB80-325BC3E7801A}"/>
                                            </p:graphicEl>
                                          </p:spTgt>
                                        </p:tgtEl>
                                        <p:attrNameLst>
                                          <p:attrName>ppt_h</p:attrName>
                                        </p:attrNameLst>
                                      </p:cBhvr>
                                      <p:tavLst>
                                        <p:tav tm="0">
                                          <p:val>
                                            <p:fltVal val="0"/>
                                          </p:val>
                                        </p:tav>
                                        <p:tav tm="100000">
                                          <p:val>
                                            <p:strVal val="#ppt_h"/>
                                          </p:val>
                                        </p:tav>
                                      </p:tavLst>
                                    </p:anim>
                                    <p:animEffect transition="in" filter="fade">
                                      <p:cBhvr>
                                        <p:cTn id="30" dur="1250"/>
                                        <p:tgtEl>
                                          <p:spTgt spid="2">
                                            <p:graphicEl>
                                              <a:dgm id="{D66D1350-7D2D-444E-BB80-325BC3E7801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297D7A10-7058-44E1-AFBB-33BC1DA1C904}"/>
                                            </p:graphicEl>
                                          </p:spTgt>
                                        </p:tgtEl>
                                        <p:attrNameLst>
                                          <p:attrName>style.visibility</p:attrName>
                                        </p:attrNameLst>
                                      </p:cBhvr>
                                      <p:to>
                                        <p:strVal val="visible"/>
                                      </p:to>
                                    </p:set>
                                    <p:anim calcmode="lin" valueType="num">
                                      <p:cBhvr>
                                        <p:cTn id="35" dur="1250" fill="hold"/>
                                        <p:tgtEl>
                                          <p:spTgt spid="2">
                                            <p:graphicEl>
                                              <a:dgm id="{297D7A10-7058-44E1-AFBB-33BC1DA1C904}"/>
                                            </p:graphicEl>
                                          </p:spTgt>
                                        </p:tgtEl>
                                        <p:attrNameLst>
                                          <p:attrName>ppt_w</p:attrName>
                                        </p:attrNameLst>
                                      </p:cBhvr>
                                      <p:tavLst>
                                        <p:tav tm="0">
                                          <p:val>
                                            <p:fltVal val="0"/>
                                          </p:val>
                                        </p:tav>
                                        <p:tav tm="100000">
                                          <p:val>
                                            <p:strVal val="#ppt_w"/>
                                          </p:val>
                                        </p:tav>
                                      </p:tavLst>
                                    </p:anim>
                                    <p:anim calcmode="lin" valueType="num">
                                      <p:cBhvr>
                                        <p:cTn id="36" dur="1250" fill="hold"/>
                                        <p:tgtEl>
                                          <p:spTgt spid="2">
                                            <p:graphicEl>
                                              <a:dgm id="{297D7A10-7058-44E1-AFBB-33BC1DA1C904}"/>
                                            </p:graphicEl>
                                          </p:spTgt>
                                        </p:tgtEl>
                                        <p:attrNameLst>
                                          <p:attrName>ppt_h</p:attrName>
                                        </p:attrNameLst>
                                      </p:cBhvr>
                                      <p:tavLst>
                                        <p:tav tm="0">
                                          <p:val>
                                            <p:fltVal val="0"/>
                                          </p:val>
                                        </p:tav>
                                        <p:tav tm="100000">
                                          <p:val>
                                            <p:strVal val="#ppt_h"/>
                                          </p:val>
                                        </p:tav>
                                      </p:tavLst>
                                    </p:anim>
                                    <p:animEffect transition="in" filter="fade">
                                      <p:cBhvr>
                                        <p:cTn id="37" dur="1250"/>
                                        <p:tgtEl>
                                          <p:spTgt spid="2">
                                            <p:graphicEl>
                                              <a:dgm id="{297D7A10-7058-44E1-AFBB-33BC1DA1C90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E69C1842-0EE6-48FA-966B-E5C8E4721562}"/>
                                            </p:graphicEl>
                                          </p:spTgt>
                                        </p:tgtEl>
                                        <p:attrNameLst>
                                          <p:attrName>style.visibility</p:attrName>
                                        </p:attrNameLst>
                                      </p:cBhvr>
                                      <p:to>
                                        <p:strVal val="visible"/>
                                      </p:to>
                                    </p:set>
                                    <p:anim calcmode="lin" valueType="num">
                                      <p:cBhvr>
                                        <p:cTn id="42" dur="1250" fill="hold"/>
                                        <p:tgtEl>
                                          <p:spTgt spid="2">
                                            <p:graphicEl>
                                              <a:dgm id="{E69C1842-0EE6-48FA-966B-E5C8E4721562}"/>
                                            </p:graphicEl>
                                          </p:spTgt>
                                        </p:tgtEl>
                                        <p:attrNameLst>
                                          <p:attrName>ppt_w</p:attrName>
                                        </p:attrNameLst>
                                      </p:cBhvr>
                                      <p:tavLst>
                                        <p:tav tm="0">
                                          <p:val>
                                            <p:fltVal val="0"/>
                                          </p:val>
                                        </p:tav>
                                        <p:tav tm="100000">
                                          <p:val>
                                            <p:strVal val="#ppt_w"/>
                                          </p:val>
                                        </p:tav>
                                      </p:tavLst>
                                    </p:anim>
                                    <p:anim calcmode="lin" valueType="num">
                                      <p:cBhvr>
                                        <p:cTn id="43" dur="1250" fill="hold"/>
                                        <p:tgtEl>
                                          <p:spTgt spid="2">
                                            <p:graphicEl>
                                              <a:dgm id="{E69C1842-0EE6-48FA-966B-E5C8E4721562}"/>
                                            </p:graphicEl>
                                          </p:spTgt>
                                        </p:tgtEl>
                                        <p:attrNameLst>
                                          <p:attrName>ppt_h</p:attrName>
                                        </p:attrNameLst>
                                      </p:cBhvr>
                                      <p:tavLst>
                                        <p:tav tm="0">
                                          <p:val>
                                            <p:fltVal val="0"/>
                                          </p:val>
                                        </p:tav>
                                        <p:tav tm="100000">
                                          <p:val>
                                            <p:strVal val="#ppt_h"/>
                                          </p:val>
                                        </p:tav>
                                      </p:tavLst>
                                    </p:anim>
                                    <p:animEffect transition="in" filter="fade">
                                      <p:cBhvr>
                                        <p:cTn id="44" dur="1250"/>
                                        <p:tgtEl>
                                          <p:spTgt spid="2">
                                            <p:graphicEl>
                                              <a:dgm id="{E69C1842-0EE6-48FA-966B-E5C8E4721562}"/>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Text Box 28"/>
          <p:cNvSpPr txBox="1">
            <a:spLocks noChangeArrowheads="1"/>
          </p:cNvSpPr>
          <p:nvPr/>
        </p:nvSpPr>
        <p:spPr bwMode="auto">
          <a:xfrm>
            <a:off x="1421565" y="6273694"/>
            <a:ext cx="7785100"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1800" i="1" dirty="0">
                <a:latin typeface="Calibri" panose="020F0502020204030204" pitchFamily="34" charset="0"/>
                <a:cs typeface="Calibri" panose="020F0502020204030204" pitchFamily="34" charset="0"/>
              </a:rPr>
              <a:t>*     Eine zusätzliche mündliche Prüfung ist möglich</a:t>
            </a:r>
          </a:p>
        </p:txBody>
      </p:sp>
      <p:pic>
        <p:nvPicPr>
          <p:cNvPr id="30727" name="Picture 34" descr="PhVN-Logo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575" y="6396038"/>
            <a:ext cx="3190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36"/>
          <p:cNvSpPr txBox="1">
            <a:spLocks noChangeArrowheads="1"/>
          </p:cNvSpPr>
          <p:nvPr/>
        </p:nvSpPr>
        <p:spPr bwMode="auto">
          <a:xfrm>
            <a:off x="2560638" y="406400"/>
            <a:ext cx="7396162" cy="6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3600" b="1" dirty="0">
                <a:latin typeface="Calibri" panose="020F0502020204030204" pitchFamily="34" charset="0"/>
                <a:cs typeface="Calibri" panose="020F0502020204030204" pitchFamily="34" charset="0"/>
              </a:rPr>
              <a:t>Prüfungsfächer</a:t>
            </a:r>
          </a:p>
        </p:txBody>
      </p:sp>
      <p:pic>
        <p:nvPicPr>
          <p:cNvPr id="13" name="Picture 124" descr="http://abi09.sghm.de/img/affiliates/vikil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7" y="521711"/>
            <a:ext cx="739658" cy="92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e 2">
            <a:extLst>
              <a:ext uri="{FF2B5EF4-FFF2-40B4-BE49-F238E27FC236}">
                <a16:creationId xmlns:a16="http://schemas.microsoft.com/office/drawing/2014/main" id="{E79D36FD-0AD8-4C0C-A679-B309C463D8AF}"/>
              </a:ext>
            </a:extLst>
          </p:cNvPr>
          <p:cNvGraphicFramePr>
            <a:graphicFrameLocks noGrp="1"/>
          </p:cNvGraphicFramePr>
          <p:nvPr>
            <p:extLst>
              <p:ext uri="{D42A27DB-BD31-4B8C-83A1-F6EECF244321}">
                <p14:modId xmlns:p14="http://schemas.microsoft.com/office/powerpoint/2010/main" val="2577806838"/>
              </p:ext>
            </p:extLst>
          </p:nvPr>
        </p:nvGraphicFramePr>
        <p:xfrm>
          <a:off x="1050965" y="1757230"/>
          <a:ext cx="9137610" cy="4206240"/>
        </p:xfrm>
        <a:graphic>
          <a:graphicData uri="http://schemas.openxmlformats.org/drawingml/2006/table">
            <a:tbl>
              <a:tblPr firstRow="1" bandRow="1">
                <a:tableStyleId>{5C22544A-7EE6-4342-B048-85BDC9FD1C3A}</a:tableStyleId>
              </a:tblPr>
              <a:tblGrid>
                <a:gridCol w="3171083">
                  <a:extLst>
                    <a:ext uri="{9D8B030D-6E8A-4147-A177-3AD203B41FA5}">
                      <a16:colId xmlns:a16="http://schemas.microsoft.com/office/drawing/2014/main" val="2410563016"/>
                    </a:ext>
                  </a:extLst>
                </a:gridCol>
                <a:gridCol w="921561">
                  <a:extLst>
                    <a:ext uri="{9D8B030D-6E8A-4147-A177-3AD203B41FA5}">
                      <a16:colId xmlns:a16="http://schemas.microsoft.com/office/drawing/2014/main" val="2167956151"/>
                    </a:ext>
                  </a:extLst>
                </a:gridCol>
                <a:gridCol w="2241150">
                  <a:extLst>
                    <a:ext uri="{9D8B030D-6E8A-4147-A177-3AD203B41FA5}">
                      <a16:colId xmlns:a16="http://schemas.microsoft.com/office/drawing/2014/main" val="265113172"/>
                    </a:ext>
                  </a:extLst>
                </a:gridCol>
                <a:gridCol w="2803816">
                  <a:extLst>
                    <a:ext uri="{9D8B030D-6E8A-4147-A177-3AD203B41FA5}">
                      <a16:colId xmlns:a16="http://schemas.microsoft.com/office/drawing/2014/main" val="3675456566"/>
                    </a:ext>
                  </a:extLst>
                </a:gridCol>
              </a:tblGrid>
              <a:tr h="370840">
                <a:tc>
                  <a:txBody>
                    <a:bodyPr/>
                    <a:lstStyle/>
                    <a:p>
                      <a:pPr algn="ctr"/>
                      <a:r>
                        <a:rPr lang="de-DE" sz="2000" dirty="0">
                          <a:solidFill>
                            <a:schemeClr val="tx1"/>
                          </a:solidFill>
                        </a:rPr>
                        <a:t>Anforderungsniveau</a:t>
                      </a:r>
                    </a:p>
                  </a:txBody>
                  <a:tcPr>
                    <a:solidFill>
                      <a:schemeClr val="accent2">
                        <a:lumMod val="40000"/>
                        <a:lumOff val="60000"/>
                      </a:schemeClr>
                    </a:solidFill>
                  </a:tcPr>
                </a:tc>
                <a:tc>
                  <a:txBody>
                    <a:bodyPr/>
                    <a:lstStyle/>
                    <a:p>
                      <a:pPr algn="ctr"/>
                      <a:r>
                        <a:rPr lang="de-DE" sz="2000" dirty="0">
                          <a:solidFill>
                            <a:schemeClr val="tx1"/>
                          </a:solidFill>
                        </a:rPr>
                        <a:t>P</a:t>
                      </a:r>
                    </a:p>
                  </a:txBody>
                  <a:tcPr>
                    <a:solidFill>
                      <a:schemeClr val="accent2">
                        <a:lumMod val="40000"/>
                        <a:lumOff val="60000"/>
                      </a:schemeClr>
                    </a:solidFill>
                  </a:tcPr>
                </a:tc>
                <a:tc>
                  <a:txBody>
                    <a:bodyPr/>
                    <a:lstStyle/>
                    <a:p>
                      <a:pPr algn="ctr"/>
                      <a:r>
                        <a:rPr lang="de-DE" sz="2000" dirty="0">
                          <a:solidFill>
                            <a:schemeClr val="tx1"/>
                          </a:solidFill>
                        </a:rPr>
                        <a:t>Wochenstunden</a:t>
                      </a:r>
                    </a:p>
                  </a:txBody>
                  <a:tcPr>
                    <a:solidFill>
                      <a:schemeClr val="accent2">
                        <a:lumMod val="40000"/>
                        <a:lumOff val="60000"/>
                      </a:schemeClr>
                    </a:solidFill>
                  </a:tcPr>
                </a:tc>
                <a:tc>
                  <a:txBody>
                    <a:bodyPr/>
                    <a:lstStyle/>
                    <a:p>
                      <a:pPr algn="ctr"/>
                      <a:r>
                        <a:rPr lang="de-DE" sz="2000" dirty="0">
                          <a:solidFill>
                            <a:schemeClr val="tx1"/>
                          </a:solidFill>
                        </a:rPr>
                        <a:t>Abiturprüfung</a:t>
                      </a:r>
                    </a:p>
                  </a:txBody>
                  <a:tcPr>
                    <a:solidFill>
                      <a:schemeClr val="accent2">
                        <a:lumMod val="40000"/>
                        <a:lumOff val="60000"/>
                      </a:schemeClr>
                    </a:solidFill>
                  </a:tcPr>
                </a:tc>
                <a:extLst>
                  <a:ext uri="{0D108BD9-81ED-4DB2-BD59-A6C34878D82A}">
                    <a16:rowId xmlns:a16="http://schemas.microsoft.com/office/drawing/2014/main" val="74740470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dirty="0">
                          <a:solidFill>
                            <a:schemeClr val="tx1"/>
                          </a:solidFill>
                        </a:rPr>
                        <a:t>3 Fächer erhöhtes </a:t>
                      </a: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dirty="0">
                          <a:solidFill>
                            <a:schemeClr val="tx1"/>
                          </a:solidFill>
                        </a:rPr>
                        <a:t>Anforderungsniveau </a:t>
                      </a: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dirty="0">
                          <a:solidFill>
                            <a:schemeClr val="tx1"/>
                          </a:solidFill>
                        </a:rPr>
                        <a:t>(</a:t>
                      </a:r>
                      <a:r>
                        <a:rPr lang="de-DE" sz="2000" dirty="0" err="1">
                          <a:solidFill>
                            <a:schemeClr val="tx1"/>
                          </a:solidFill>
                        </a:rPr>
                        <a:t>eA</a:t>
                      </a:r>
                      <a:r>
                        <a:rPr lang="de-DE" sz="2000" dirty="0">
                          <a:solidFill>
                            <a:schemeClr val="tx1"/>
                          </a:solidFill>
                        </a:rPr>
                        <a:t>)</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dirty="0">
                          <a:solidFill>
                            <a:schemeClr val="tx1"/>
                          </a:solidFill>
                        </a:rPr>
                        <a:t>P1-P3</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dirty="0">
                          <a:solidFill>
                            <a:schemeClr val="tx1"/>
                          </a:solidFill>
                        </a:rPr>
                        <a:t>5</a:t>
                      </a:r>
                    </a:p>
                  </a:txBody>
                  <a:tcPr anchor="ctr">
                    <a:solidFill>
                      <a:schemeClr val="accent1"/>
                    </a:solidFill>
                  </a:tcPr>
                </a:tc>
                <a:tc>
                  <a:txBody>
                    <a:bodyPr/>
                    <a:lstStyle/>
                    <a:p>
                      <a:pPr algn="ctr"/>
                      <a:r>
                        <a:rPr lang="de-DE" sz="2000" dirty="0"/>
                        <a:t>schriftlich *</a:t>
                      </a:r>
                    </a:p>
                  </a:txBody>
                  <a:tcPr anchor="ctr">
                    <a:solidFill>
                      <a:schemeClr val="accent1"/>
                    </a:solidFill>
                  </a:tcPr>
                </a:tc>
                <a:extLst>
                  <a:ext uri="{0D108BD9-81ED-4DB2-BD59-A6C34878D82A}">
                    <a16:rowId xmlns:a16="http://schemas.microsoft.com/office/drawing/2014/main" val="3307201878"/>
                  </a:ext>
                </a:extLst>
              </a:tr>
              <a:tr h="370840">
                <a:tc>
                  <a:txBody>
                    <a:bodyPr/>
                    <a:lstStyle/>
                    <a:p>
                      <a:pPr algn="ctr"/>
                      <a:endParaRPr lang="de-DE" sz="2000" dirty="0"/>
                    </a:p>
                  </a:txBody>
                  <a:tcPr anchor="ctr">
                    <a:noFill/>
                  </a:tcPr>
                </a:tc>
                <a:tc>
                  <a:txBody>
                    <a:bodyPr/>
                    <a:lstStyle/>
                    <a:p>
                      <a:pPr algn="ctr"/>
                      <a:endParaRPr lang="de-DE" sz="2000" dirty="0"/>
                    </a:p>
                  </a:txBody>
                  <a:tcPr anchor="ctr">
                    <a:noFill/>
                  </a:tcPr>
                </a:tc>
                <a:tc>
                  <a:txBody>
                    <a:bodyPr/>
                    <a:lstStyle/>
                    <a:p>
                      <a:pPr algn="ctr"/>
                      <a:endParaRPr lang="de-DE" sz="2000" dirty="0"/>
                    </a:p>
                  </a:txBody>
                  <a:tcPr anchor="ctr">
                    <a:noFill/>
                  </a:tcPr>
                </a:tc>
                <a:tc>
                  <a:txBody>
                    <a:bodyPr/>
                    <a:lstStyle/>
                    <a:p>
                      <a:pPr algn="ctr"/>
                      <a:endParaRPr lang="de-DE" sz="2000" dirty="0"/>
                    </a:p>
                  </a:txBody>
                  <a:tcPr anchor="ctr">
                    <a:noFill/>
                  </a:tcPr>
                </a:tc>
                <a:extLst>
                  <a:ext uri="{0D108BD9-81ED-4DB2-BD59-A6C34878D82A}">
                    <a16:rowId xmlns:a16="http://schemas.microsoft.com/office/drawing/2014/main" val="86319370"/>
                  </a:ext>
                </a:extLst>
              </a:tr>
              <a:tr h="370840">
                <a:tc>
                  <a:txBody>
                    <a:bodyPr/>
                    <a:lstStyle/>
                    <a:p>
                      <a:pPr algn="ctr"/>
                      <a:r>
                        <a:rPr lang="de-DE" sz="2000" dirty="0"/>
                        <a:t>1 Fach grundlegendes </a:t>
                      </a:r>
                    </a:p>
                    <a:p>
                      <a:pPr algn="ctr"/>
                      <a:r>
                        <a:rPr lang="de-DE" sz="2000" dirty="0"/>
                        <a:t>Anforderungsniveau </a:t>
                      </a:r>
                    </a:p>
                    <a:p>
                      <a:pPr algn="ctr"/>
                      <a:r>
                        <a:rPr lang="de-DE" sz="2000" dirty="0"/>
                        <a:t>(</a:t>
                      </a:r>
                      <a:r>
                        <a:rPr lang="de-DE" sz="2000" dirty="0" err="1"/>
                        <a:t>gA</a:t>
                      </a:r>
                      <a:r>
                        <a:rPr lang="de-DE" sz="2000" dirty="0"/>
                        <a:t>)</a:t>
                      </a:r>
                    </a:p>
                  </a:txBody>
                  <a:tcPr anchor="ctr">
                    <a:solidFill>
                      <a:schemeClr val="accent1"/>
                    </a:solidFill>
                  </a:tcPr>
                </a:tc>
                <a:tc>
                  <a:txBody>
                    <a:bodyPr/>
                    <a:lstStyle/>
                    <a:p>
                      <a:pPr algn="ctr"/>
                      <a:r>
                        <a:rPr lang="de-DE" sz="2000" dirty="0"/>
                        <a:t>P4</a:t>
                      </a:r>
                    </a:p>
                  </a:txBody>
                  <a:tcPr anchor="ctr">
                    <a:solidFill>
                      <a:schemeClr val="accent1"/>
                    </a:solidFill>
                  </a:tcPr>
                </a:tc>
                <a:tc>
                  <a:txBody>
                    <a:bodyPr/>
                    <a:lstStyle/>
                    <a:p>
                      <a:pPr algn="ctr"/>
                      <a:r>
                        <a:rPr lang="de-DE" sz="2000" dirty="0"/>
                        <a:t>3</a:t>
                      </a:r>
                    </a:p>
                  </a:txBody>
                  <a:tcPr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dirty="0"/>
                        <a:t>schriftlich *</a:t>
                      </a:r>
                    </a:p>
                    <a:p>
                      <a:pPr algn="ctr"/>
                      <a:endParaRPr lang="de-DE" sz="2000" dirty="0"/>
                    </a:p>
                  </a:txBody>
                  <a:tcPr anchor="ctr">
                    <a:solidFill>
                      <a:schemeClr val="accent1"/>
                    </a:solidFill>
                  </a:tcPr>
                </a:tc>
                <a:extLst>
                  <a:ext uri="{0D108BD9-81ED-4DB2-BD59-A6C34878D82A}">
                    <a16:rowId xmlns:a16="http://schemas.microsoft.com/office/drawing/2014/main" val="2577694944"/>
                  </a:ext>
                </a:extLst>
              </a:tr>
              <a:tr h="370840">
                <a:tc>
                  <a:txBody>
                    <a:bodyPr/>
                    <a:lstStyle/>
                    <a:p>
                      <a:pPr algn="ctr"/>
                      <a:endParaRPr lang="de-DE" sz="2000"/>
                    </a:p>
                  </a:txBody>
                  <a:tcPr anchor="ctr">
                    <a:noFill/>
                  </a:tcPr>
                </a:tc>
                <a:tc>
                  <a:txBody>
                    <a:bodyPr/>
                    <a:lstStyle/>
                    <a:p>
                      <a:pPr algn="ctr"/>
                      <a:endParaRPr lang="de-DE" sz="2000"/>
                    </a:p>
                  </a:txBody>
                  <a:tcPr anchor="ctr">
                    <a:noFill/>
                  </a:tcPr>
                </a:tc>
                <a:tc>
                  <a:txBody>
                    <a:bodyPr/>
                    <a:lstStyle/>
                    <a:p>
                      <a:pPr algn="ctr"/>
                      <a:endParaRPr lang="de-DE" sz="2000" dirty="0"/>
                    </a:p>
                  </a:txBody>
                  <a:tcPr anchor="ctr">
                    <a:noFill/>
                  </a:tcPr>
                </a:tc>
                <a:tc>
                  <a:txBody>
                    <a:bodyPr/>
                    <a:lstStyle/>
                    <a:p>
                      <a:pPr algn="ctr"/>
                      <a:endParaRPr lang="de-DE" sz="2000" dirty="0"/>
                    </a:p>
                  </a:txBody>
                  <a:tcPr anchor="ctr">
                    <a:noFill/>
                  </a:tcPr>
                </a:tc>
                <a:extLst>
                  <a:ext uri="{0D108BD9-81ED-4DB2-BD59-A6C34878D82A}">
                    <a16:rowId xmlns:a16="http://schemas.microsoft.com/office/drawing/2014/main" val="531155395"/>
                  </a:ext>
                </a:extLst>
              </a:tr>
              <a:tr h="370840">
                <a:tc>
                  <a:txBody>
                    <a:bodyPr/>
                    <a:lstStyle/>
                    <a:p>
                      <a:pPr algn="ctr"/>
                      <a:r>
                        <a:rPr lang="de-DE" sz="2000" dirty="0"/>
                        <a:t>1 Fach grundlegendes </a:t>
                      </a:r>
                    </a:p>
                    <a:p>
                      <a:pPr algn="ctr"/>
                      <a:r>
                        <a:rPr lang="de-DE" sz="2000" dirty="0"/>
                        <a:t>Anforderungsniveau </a:t>
                      </a:r>
                    </a:p>
                    <a:p>
                      <a:pPr algn="ctr"/>
                      <a:r>
                        <a:rPr lang="de-DE" sz="2000" dirty="0"/>
                        <a:t>(</a:t>
                      </a:r>
                      <a:r>
                        <a:rPr lang="de-DE" sz="2000" dirty="0" err="1"/>
                        <a:t>gA</a:t>
                      </a:r>
                      <a:r>
                        <a:rPr lang="de-DE" sz="2000" dirty="0"/>
                        <a:t>)</a:t>
                      </a:r>
                    </a:p>
                  </a:txBody>
                  <a:tcPr anchor="ctr">
                    <a:solidFill>
                      <a:schemeClr val="accent1"/>
                    </a:solidFill>
                  </a:tcPr>
                </a:tc>
                <a:tc>
                  <a:txBody>
                    <a:bodyPr/>
                    <a:lstStyle/>
                    <a:p>
                      <a:pPr algn="ctr"/>
                      <a:r>
                        <a:rPr lang="de-DE" sz="2000" dirty="0"/>
                        <a:t>P5</a:t>
                      </a:r>
                    </a:p>
                  </a:txBody>
                  <a:tcPr anchor="ctr">
                    <a:solidFill>
                      <a:schemeClr val="accent1"/>
                    </a:solidFill>
                  </a:tcPr>
                </a:tc>
                <a:tc>
                  <a:txBody>
                    <a:bodyPr/>
                    <a:lstStyle/>
                    <a:p>
                      <a:pPr algn="ctr"/>
                      <a:r>
                        <a:rPr lang="de-DE" sz="2000" dirty="0"/>
                        <a:t>3 / 4 (Sport)</a:t>
                      </a:r>
                    </a:p>
                  </a:txBody>
                  <a:tcPr anchor="ctr">
                    <a:solidFill>
                      <a:schemeClr val="accent1"/>
                    </a:solidFill>
                  </a:tcPr>
                </a:tc>
                <a:tc>
                  <a:txBody>
                    <a:bodyPr/>
                    <a:lstStyle/>
                    <a:p>
                      <a:pPr algn="ctr"/>
                      <a:r>
                        <a:rPr lang="de-DE" sz="2000" dirty="0"/>
                        <a:t>mündlich</a:t>
                      </a:r>
                    </a:p>
                  </a:txBody>
                  <a:tcPr anchor="ctr">
                    <a:solidFill>
                      <a:schemeClr val="accent1"/>
                    </a:solidFill>
                  </a:tcPr>
                </a:tc>
                <a:extLst>
                  <a:ext uri="{0D108BD9-81ED-4DB2-BD59-A6C34878D82A}">
                    <a16:rowId xmlns:a16="http://schemas.microsoft.com/office/drawing/2014/main" val="549207442"/>
                  </a:ext>
                </a:extLst>
              </a:tr>
            </a:tbl>
          </a:graphicData>
        </a:graphic>
      </p:graphicFrame>
    </p:spTree>
    <p:extLst>
      <p:ext uri="{BB962C8B-B14F-4D97-AF65-F5344CB8AC3E}">
        <p14:creationId xmlns:p14="http://schemas.microsoft.com/office/powerpoint/2010/main" val="32659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6" grpId="0"/>
    </p:bldLst>
  </p:timing>
</p:sld>
</file>

<file path=ppt/theme/theme1.xml><?xml version="1.0" encoding="utf-8"?>
<a:theme xmlns:a="http://schemas.openxmlformats.org/drawingml/2006/main" name="Facette">
  <a:themeElements>
    <a:clrScheme name="Benutzerdefiniert 9">
      <a:dk1>
        <a:sysClr val="windowText" lastClr="000000"/>
      </a:dk1>
      <a:lt1>
        <a:sysClr val="window" lastClr="FFFFFF"/>
      </a:lt1>
      <a:dk2>
        <a:srgbClr val="2C3C43"/>
      </a:dk2>
      <a:lt2>
        <a:srgbClr val="EBEBEB"/>
      </a:lt2>
      <a:accent1>
        <a:srgbClr val="DBF4CA"/>
      </a:accent1>
      <a:accent2>
        <a:srgbClr val="315D13"/>
      </a:accent2>
      <a:accent3>
        <a:srgbClr val="E6B91E"/>
      </a:accent3>
      <a:accent4>
        <a:srgbClr val="E76618"/>
      </a:accent4>
      <a:accent5>
        <a:srgbClr val="C42F1A"/>
      </a:accent5>
      <a:accent6>
        <a:srgbClr val="918655"/>
      </a:accent6>
      <a:hlink>
        <a:srgbClr val="99CA3C"/>
      </a:hlink>
      <a:folHlink>
        <a:srgbClr val="E9F5D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4260</Words>
  <Application>Microsoft Office PowerPoint</Application>
  <PresentationFormat>Breitbild</PresentationFormat>
  <Paragraphs>1049</Paragraphs>
  <Slides>33</Slides>
  <Notes>24</Notes>
  <HiddenSlides>8</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6" baseType="lpstr">
      <vt:lpstr>Arial</vt:lpstr>
      <vt:lpstr>Arial Unicode MS</vt:lpstr>
      <vt:lpstr>Britannic Bold</vt:lpstr>
      <vt:lpstr>Calibri</vt:lpstr>
      <vt:lpstr>Calibri Light</vt:lpstr>
      <vt:lpstr>Impact</vt:lpstr>
      <vt:lpstr>Times New Roman</vt:lpstr>
      <vt:lpstr>Trebuchet MS</vt:lpstr>
      <vt:lpstr>Verdana</vt:lpstr>
      <vt:lpstr>Wingdings</vt:lpstr>
      <vt:lpstr>Wingdings 3</vt:lpstr>
      <vt:lpstr>Facette</vt:lpstr>
      <vt:lpstr>Diagramm</vt:lpstr>
      <vt:lpstr>PowerPoint-Präsentation</vt:lpstr>
      <vt:lpstr>PowerPoint-Präsentation</vt:lpstr>
      <vt:lpstr>PowerPoint-Präsentation</vt:lpstr>
      <vt:lpstr>Versetzung in die Qualifikationsphase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Tutorenkurse</vt:lpstr>
      <vt:lpstr>Weitere Planungsschritte</vt:lpstr>
      <vt:lpstr>Fachwahl</vt:lpstr>
      <vt:lpstr>Sportkurse/Seminarfach</vt:lpstr>
      <vt:lpstr>Ansprechpartner: Herr Müller (Herr Hoffmann) Raum:  119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Dagmar Kohlmeier</dc:creator>
  <cp:lastModifiedBy>User</cp:lastModifiedBy>
  <cp:revision>212</cp:revision>
  <cp:lastPrinted>2018-08-29T11:33:35Z</cp:lastPrinted>
  <dcterms:created xsi:type="dcterms:W3CDTF">2018-08-20T17:13:18Z</dcterms:created>
  <dcterms:modified xsi:type="dcterms:W3CDTF">2022-12-08T17:23:46Z</dcterms:modified>
</cp:coreProperties>
</file>